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94"/>
  </p:normalViewPr>
  <p:slideViewPr>
    <p:cSldViewPr>
      <p:cViewPr varScale="1">
        <p:scale>
          <a:sx n="121" d="100"/>
          <a:sy n="121" d="100"/>
        </p:scale>
        <p:origin x="1904" y="1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DD4493-A205-4D33-9B0E-9968F818CD66}" type="datetimeFigureOut">
              <a:rPr lang="en-US" smtClean="0"/>
              <a:t>5/18/21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615FCB-1A9D-4C65-B03D-ED1A169B731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43885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615FCB-1A9D-4C65-B03D-ED1A169B7319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257333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615FCB-1A9D-4C65-B03D-ED1A169B7319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781498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615FCB-1A9D-4C65-B03D-ED1A169B7319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187425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615FCB-1A9D-4C65-B03D-ED1A169B7319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438773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615FCB-1A9D-4C65-B03D-ED1A169B7319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997524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615FCB-1A9D-4C65-B03D-ED1A169B7319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887969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615FCB-1A9D-4C65-B03D-ED1A169B7319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296020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615FCB-1A9D-4C65-B03D-ED1A169B7319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735405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615FCB-1A9D-4C65-B03D-ED1A169B7319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905642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615FCB-1A9D-4C65-B03D-ED1A169B7319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561111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615FCB-1A9D-4C65-B03D-ED1A169B7319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55382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615FCB-1A9D-4C65-B03D-ED1A169B7319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506040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615FCB-1A9D-4C65-B03D-ED1A169B7319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709019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615FCB-1A9D-4C65-B03D-ED1A169B7319}" type="slidenum">
              <a:rPr lang="en-US" smtClean="0"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194599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615FCB-1A9D-4C65-B03D-ED1A169B7319}" type="slidenum">
              <a:rPr lang="en-US" smtClean="0"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178817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615FCB-1A9D-4C65-B03D-ED1A169B7319}" type="slidenum">
              <a:rPr lang="en-US" smtClean="0"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840174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615FCB-1A9D-4C65-B03D-ED1A169B7319}" type="slidenum">
              <a:rPr lang="en-US" smtClean="0"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542847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615FCB-1A9D-4C65-B03D-ED1A169B7319}" type="slidenum">
              <a:rPr lang="en-US" smtClean="0"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15322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615FCB-1A9D-4C65-B03D-ED1A169B7319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52741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615FCB-1A9D-4C65-B03D-ED1A169B7319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97879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615FCB-1A9D-4C65-B03D-ED1A169B7319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65201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615FCB-1A9D-4C65-B03D-ED1A169B7319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982533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615FCB-1A9D-4C65-B03D-ED1A169B7319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634574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615FCB-1A9D-4C65-B03D-ED1A169B7319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030161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615FCB-1A9D-4C65-B03D-ED1A169B7319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64012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1F71D-3673-464D-8C1F-CE0909A1B808}" type="datetimeFigureOut">
              <a:rPr lang="en-US" smtClean="0"/>
              <a:t>5/18/21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DF008-4886-4DD2-9A9C-8A762308586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05999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1F71D-3673-464D-8C1F-CE0909A1B808}" type="datetimeFigureOut">
              <a:rPr lang="en-US" smtClean="0"/>
              <a:t>5/18/21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DF008-4886-4DD2-9A9C-8A762308586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36492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1F71D-3673-464D-8C1F-CE0909A1B808}" type="datetimeFigureOut">
              <a:rPr lang="en-US" smtClean="0"/>
              <a:t>5/18/21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DF008-4886-4DD2-9A9C-8A762308586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3155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1F71D-3673-464D-8C1F-CE0909A1B808}" type="datetimeFigureOut">
              <a:rPr lang="en-US" smtClean="0"/>
              <a:t>5/18/21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DF008-4886-4DD2-9A9C-8A762308586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05171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1F71D-3673-464D-8C1F-CE0909A1B808}" type="datetimeFigureOut">
              <a:rPr lang="en-US" smtClean="0"/>
              <a:t>5/18/21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DF008-4886-4DD2-9A9C-8A762308586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7723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1F71D-3673-464D-8C1F-CE0909A1B808}" type="datetimeFigureOut">
              <a:rPr lang="en-US" smtClean="0"/>
              <a:t>5/18/21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DF008-4886-4DD2-9A9C-8A762308586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59920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1F71D-3673-464D-8C1F-CE0909A1B808}" type="datetimeFigureOut">
              <a:rPr lang="en-US" smtClean="0"/>
              <a:t>5/18/21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DF008-4886-4DD2-9A9C-8A762308586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60409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1F71D-3673-464D-8C1F-CE0909A1B808}" type="datetimeFigureOut">
              <a:rPr lang="en-US" smtClean="0"/>
              <a:t>5/18/21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DF008-4886-4DD2-9A9C-8A762308586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90076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1F71D-3673-464D-8C1F-CE0909A1B808}" type="datetimeFigureOut">
              <a:rPr lang="en-US" smtClean="0"/>
              <a:t>5/18/21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DF008-4886-4DD2-9A9C-8A762308586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74649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1F71D-3673-464D-8C1F-CE0909A1B808}" type="datetimeFigureOut">
              <a:rPr lang="en-US" smtClean="0"/>
              <a:t>5/18/21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DF008-4886-4DD2-9A9C-8A762308586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48528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1F71D-3673-464D-8C1F-CE0909A1B808}" type="datetimeFigureOut">
              <a:rPr lang="en-US" smtClean="0"/>
              <a:t>5/18/21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DF008-4886-4DD2-9A9C-8A762308586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29672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51F71D-3673-464D-8C1F-CE0909A1B808}" type="datetimeFigureOut">
              <a:rPr lang="en-US" smtClean="0"/>
              <a:t>5/18/21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4DF008-4886-4DD2-9A9C-8A762308586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534748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" y="1828800"/>
            <a:ext cx="8991600" cy="3810000"/>
          </a:xfrm>
        </p:spPr>
        <p:txBody>
          <a:bodyPr>
            <a:normAutofit fontScale="92500" lnSpcReduction="20000"/>
          </a:bodyPr>
          <a:lstStyle/>
          <a:p>
            <a:r>
              <a:rPr lang="en-US" sz="9600" dirty="0"/>
              <a:t>not a fan</a:t>
            </a:r>
          </a:p>
          <a:p>
            <a:r>
              <a:rPr lang="en-US" dirty="0"/>
              <a:t>Completely. Committed </a:t>
            </a:r>
            <a:r>
              <a:rPr lang="en-US" dirty="0">
                <a:solidFill>
                  <a:srgbClr val="FF0000"/>
                </a:solidFill>
              </a:rPr>
              <a:t>Follower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  <a:p>
            <a:pPr algn="l"/>
            <a:endParaRPr lang="en-US" dirty="0">
              <a:solidFill>
                <a:srgbClr val="FF0000"/>
              </a:solidFill>
            </a:endParaRPr>
          </a:p>
          <a:p>
            <a:pPr algn="l"/>
            <a:r>
              <a:rPr lang="en-US" dirty="0">
                <a:solidFill>
                  <a:schemeClr val="tx1"/>
                </a:solidFill>
              </a:rPr>
              <a:t>Based on the book Not a Fan by Kyle </a:t>
            </a:r>
            <a:r>
              <a:rPr lang="en-US" dirty="0" err="1">
                <a:solidFill>
                  <a:schemeClr val="tx1"/>
                </a:solidFill>
              </a:rPr>
              <a:t>Idleman</a:t>
            </a:r>
            <a:r>
              <a:rPr lang="en-US" dirty="0">
                <a:solidFill>
                  <a:schemeClr val="tx1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6143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>
            <a:normAutofit/>
          </a:bodyPr>
          <a:lstStyle/>
          <a:p>
            <a:r>
              <a:rPr lang="en-US" sz="5400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800" dirty="0"/>
              <a:t> </a:t>
            </a:r>
            <a:br>
              <a:rPr lang="en-US" sz="800" dirty="0"/>
            </a:br>
            <a:br>
              <a:rPr lang="en-US" sz="800" dirty="0"/>
            </a:br>
            <a:br>
              <a:rPr lang="en-US" sz="800" dirty="0"/>
            </a:br>
            <a:br>
              <a:rPr lang="en-US" sz="800" dirty="0"/>
            </a:br>
            <a:br>
              <a:rPr lang="en-US" sz="800" dirty="0"/>
            </a:br>
            <a:br>
              <a:rPr lang="en-US" sz="800" dirty="0"/>
            </a:br>
            <a:r>
              <a:rPr lang="en-US" sz="4400" dirty="0">
                <a:solidFill>
                  <a:srgbClr val="C00000"/>
                </a:solidFill>
              </a:rPr>
              <a:t>Following</a:t>
            </a:r>
            <a:r>
              <a:rPr lang="en-US" sz="4400" dirty="0"/>
              <a:t> Jesus is giving Him the master key to my life.</a:t>
            </a:r>
          </a:p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492580"/>
            <a:ext cx="4191000" cy="23548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182151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>
            <a:normAutofit/>
          </a:bodyPr>
          <a:lstStyle/>
          <a:p>
            <a:r>
              <a:rPr lang="en-US" sz="5400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en-US" sz="800" dirty="0"/>
              <a:t> </a:t>
            </a:r>
            <a:br>
              <a:rPr lang="en-US" sz="800" dirty="0"/>
            </a:br>
            <a:br>
              <a:rPr lang="en-US" sz="800" dirty="0"/>
            </a:br>
            <a:br>
              <a:rPr lang="en-US" sz="800" dirty="0"/>
            </a:br>
            <a:br>
              <a:rPr lang="en-US" sz="800" dirty="0"/>
            </a:br>
            <a:br>
              <a:rPr lang="en-US" sz="800" dirty="0"/>
            </a:br>
            <a:br>
              <a:rPr lang="en-US" sz="800" dirty="0"/>
            </a:br>
            <a:r>
              <a:rPr lang="en-US" sz="4400" dirty="0"/>
              <a:t>We Say: I do not mind a little </a:t>
            </a:r>
            <a:br>
              <a:rPr lang="en-US" sz="4400" dirty="0"/>
            </a:br>
            <a:r>
              <a:rPr lang="en-US" sz="4400" dirty="0"/>
              <a:t>touch up work.</a:t>
            </a:r>
            <a:br>
              <a:rPr lang="en-US" sz="4400" dirty="0"/>
            </a:br>
            <a:r>
              <a:rPr lang="en-US" sz="4400" dirty="0">
                <a:solidFill>
                  <a:srgbClr val="C00000"/>
                </a:solidFill>
              </a:rPr>
              <a:t>Jesus says: I want total renovation.</a:t>
            </a:r>
          </a:p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492580"/>
            <a:ext cx="4191000" cy="23548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478356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>
            <a:noAutofit/>
          </a:bodyPr>
          <a:lstStyle/>
          <a:p>
            <a:r>
              <a:rPr lang="en-US" sz="7200" dirty="0"/>
              <a:t> </a:t>
            </a:r>
            <a:r>
              <a:rPr lang="en-US" sz="7200" dirty="0">
                <a:solidFill>
                  <a:srgbClr val="C00000"/>
                </a:solidFill>
              </a:rPr>
              <a:t>DEATH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800" dirty="0"/>
              <a:t> </a:t>
            </a:r>
            <a:br>
              <a:rPr lang="en-US" sz="800" dirty="0"/>
            </a:br>
            <a:br>
              <a:rPr lang="en-US" sz="800" dirty="0"/>
            </a:br>
            <a:br>
              <a:rPr lang="en-US" sz="800" dirty="0"/>
            </a:br>
            <a:br>
              <a:rPr lang="en-US" sz="800" dirty="0"/>
            </a:br>
            <a:br>
              <a:rPr lang="en-US" sz="800" dirty="0"/>
            </a:br>
            <a:br>
              <a:rPr lang="en-US" sz="800" dirty="0"/>
            </a:b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492580"/>
            <a:ext cx="4191000" cy="23548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587488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>
            <a:noAutofit/>
          </a:bodyPr>
          <a:lstStyle/>
          <a:p>
            <a:r>
              <a:rPr lang="en-US" sz="7200" dirty="0"/>
              <a:t> </a:t>
            </a:r>
            <a:r>
              <a:rPr lang="en-US" sz="7200" dirty="0">
                <a:solidFill>
                  <a:srgbClr val="C00000"/>
                </a:solidFill>
              </a:rPr>
              <a:t>DEATH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800" dirty="0"/>
              <a:t> </a:t>
            </a:r>
            <a:br>
              <a:rPr lang="en-US" sz="800" dirty="0"/>
            </a:br>
            <a:br>
              <a:rPr lang="en-US" sz="800" dirty="0"/>
            </a:br>
            <a:br>
              <a:rPr lang="en-US" sz="800" dirty="0"/>
            </a:br>
            <a:br>
              <a:rPr lang="en-US" sz="800" dirty="0"/>
            </a:br>
            <a:br>
              <a:rPr lang="en-US" sz="800" dirty="0"/>
            </a:br>
            <a:br>
              <a:rPr lang="en-US" sz="800" dirty="0"/>
            </a:b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492580"/>
            <a:ext cx="4191000" cy="23548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457200" y="2514600"/>
            <a:ext cx="8229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4000" dirty="0"/>
              <a:t>Describes what it means to </a:t>
            </a:r>
            <a:r>
              <a:rPr lang="en-US" sz="4000" dirty="0">
                <a:solidFill>
                  <a:srgbClr val="C00000"/>
                </a:solidFill>
              </a:rPr>
              <a:t>Follow</a:t>
            </a:r>
            <a:r>
              <a:rPr lang="en-US" sz="4000" dirty="0"/>
              <a:t> Jesus, more than any other word. </a:t>
            </a:r>
          </a:p>
        </p:txBody>
      </p:sp>
    </p:spTree>
    <p:extLst>
      <p:ext uri="{BB962C8B-B14F-4D97-AF65-F5344CB8AC3E}">
        <p14:creationId xmlns:p14="http://schemas.microsoft.com/office/powerpoint/2010/main" val="25866396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>
            <a:normAutofit/>
          </a:bodyPr>
          <a:lstStyle/>
          <a:p>
            <a:r>
              <a:rPr lang="en-US" sz="5400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1437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en-US" sz="800" dirty="0"/>
              <a:t> </a:t>
            </a:r>
            <a:br>
              <a:rPr lang="en-US" sz="800" dirty="0"/>
            </a:br>
            <a:br>
              <a:rPr lang="en-US" sz="800" dirty="0"/>
            </a:br>
            <a:br>
              <a:rPr lang="en-US" sz="800" dirty="0"/>
            </a:br>
            <a:br>
              <a:rPr lang="en-US" sz="800" dirty="0"/>
            </a:br>
            <a:br>
              <a:rPr lang="en-US" sz="800" dirty="0"/>
            </a:br>
            <a:br>
              <a:rPr lang="en-US" sz="4800" dirty="0"/>
            </a:br>
            <a:r>
              <a:rPr lang="en-US" sz="4800" dirty="0"/>
              <a:t>Jesus did not give a </a:t>
            </a:r>
            <a:r>
              <a:rPr lang="en-US" sz="4800" i="1" dirty="0"/>
              <a:t>Sales Pitch</a:t>
            </a:r>
            <a:r>
              <a:rPr lang="en-US" sz="4800" dirty="0"/>
              <a:t>.</a:t>
            </a:r>
          </a:p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492580"/>
            <a:ext cx="4191000" cy="23548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881072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>
            <a:normAutofit/>
          </a:bodyPr>
          <a:lstStyle/>
          <a:p>
            <a:r>
              <a:rPr lang="en-US" sz="5400" dirty="0"/>
              <a:t> 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492580"/>
            <a:ext cx="4191000" cy="23548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en-US" sz="800" dirty="0"/>
              <a:t> </a:t>
            </a:r>
            <a:br>
              <a:rPr lang="en-US" sz="800" dirty="0"/>
            </a:br>
            <a:br>
              <a:rPr lang="en-US" sz="800" dirty="0"/>
            </a:br>
            <a:br>
              <a:rPr lang="en-US" sz="800" dirty="0"/>
            </a:br>
            <a:br>
              <a:rPr lang="en-US" sz="800" dirty="0"/>
            </a:br>
            <a:br>
              <a:rPr lang="en-US" sz="800" dirty="0"/>
            </a:br>
            <a:br>
              <a:rPr lang="en-US" sz="4800" dirty="0"/>
            </a:br>
            <a:r>
              <a:rPr lang="en-US" sz="4000" dirty="0"/>
              <a:t>Jesus:  “if anyone would come after me, he must deny himself and take up his cross and </a:t>
            </a:r>
            <a:r>
              <a:rPr lang="en-US" sz="4000" dirty="0">
                <a:solidFill>
                  <a:srgbClr val="C00000"/>
                </a:solidFill>
              </a:rPr>
              <a:t>follow</a:t>
            </a:r>
            <a:r>
              <a:rPr lang="en-US" sz="4000" dirty="0"/>
              <a:t> me.” </a:t>
            </a:r>
            <a:br>
              <a:rPr lang="en-US" sz="4000" dirty="0"/>
            </a:br>
            <a:r>
              <a:rPr lang="en-US" sz="4000" dirty="0"/>
              <a:t>(Luke 9:23, NIV)</a:t>
            </a:r>
          </a:p>
        </p:txBody>
      </p:sp>
    </p:spTree>
    <p:extLst>
      <p:ext uri="{BB962C8B-B14F-4D97-AF65-F5344CB8AC3E}">
        <p14:creationId xmlns:p14="http://schemas.microsoft.com/office/powerpoint/2010/main" val="39046504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/>
              <a:t>Symbols of the Cross in Jesus’ Day: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2057400"/>
            <a:ext cx="6858000" cy="40687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Symbol of Humiliation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Symbol of Suffering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Symbol of Death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492580"/>
            <a:ext cx="4191000" cy="23548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5909492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>
            <a:normAutofit/>
          </a:bodyPr>
          <a:lstStyle/>
          <a:p>
            <a:r>
              <a:rPr lang="en-US" sz="5400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800" dirty="0"/>
              <a:t> </a:t>
            </a:r>
            <a:br>
              <a:rPr lang="en-US" sz="800" dirty="0"/>
            </a:br>
            <a:br>
              <a:rPr lang="en-US" sz="800" dirty="0"/>
            </a:br>
            <a:br>
              <a:rPr lang="en-US" sz="800" dirty="0"/>
            </a:br>
            <a:br>
              <a:rPr lang="en-US" sz="800" dirty="0"/>
            </a:br>
            <a:br>
              <a:rPr lang="en-US" sz="800" dirty="0"/>
            </a:br>
            <a:br>
              <a:rPr lang="en-US" sz="800" dirty="0"/>
            </a:br>
            <a:r>
              <a:rPr lang="en-US" sz="4400" dirty="0"/>
              <a:t>Slogan for Christ </a:t>
            </a:r>
            <a:r>
              <a:rPr lang="en-US" sz="4400" dirty="0">
                <a:solidFill>
                  <a:srgbClr val="C00000"/>
                </a:solidFill>
              </a:rPr>
              <a:t>followers</a:t>
            </a:r>
            <a:r>
              <a:rPr lang="en-US" sz="4400" dirty="0"/>
              <a:t>:</a:t>
            </a:r>
          </a:p>
          <a:p>
            <a:pPr marL="0" indent="0" algn="ctr">
              <a:buNone/>
            </a:pPr>
            <a:r>
              <a:rPr lang="en-US" sz="4400" dirty="0"/>
              <a:t>COME AND DIE</a:t>
            </a:r>
          </a:p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492580"/>
            <a:ext cx="4191000" cy="23548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0809050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>
            <a:normAutofit/>
          </a:bodyPr>
          <a:lstStyle/>
          <a:p>
            <a:r>
              <a:rPr lang="en-US" sz="5400" dirty="0"/>
              <a:t> 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492580"/>
            <a:ext cx="4191000" cy="23548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60437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en-US" sz="800" dirty="0"/>
              <a:t> </a:t>
            </a:r>
            <a:br>
              <a:rPr lang="en-US" sz="800" dirty="0"/>
            </a:br>
            <a:br>
              <a:rPr lang="en-US" sz="800" dirty="0"/>
            </a:br>
            <a:br>
              <a:rPr lang="en-US" sz="800" dirty="0"/>
            </a:br>
            <a:br>
              <a:rPr lang="en-US" sz="800" dirty="0"/>
            </a:br>
            <a:br>
              <a:rPr lang="en-US" sz="4000" dirty="0"/>
            </a:br>
            <a:r>
              <a:rPr lang="en-US" sz="4000" dirty="0"/>
              <a:t>Is it possible to be on the road to destruction while believing we are on the road to Salvation?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880114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>
            <a:normAutofit/>
          </a:bodyPr>
          <a:lstStyle/>
          <a:p>
            <a:r>
              <a:rPr lang="en-US" sz="5400" dirty="0"/>
              <a:t> 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492580"/>
            <a:ext cx="4191000" cy="23548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74837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en-US" sz="800" dirty="0"/>
              <a:t> </a:t>
            </a:r>
            <a:br>
              <a:rPr lang="en-US" sz="800" dirty="0"/>
            </a:br>
            <a:br>
              <a:rPr lang="en-US" sz="800" dirty="0"/>
            </a:br>
            <a:br>
              <a:rPr lang="en-US" sz="800" dirty="0"/>
            </a:br>
            <a:br>
              <a:rPr lang="en-US" sz="800" dirty="0"/>
            </a:br>
            <a:r>
              <a:rPr lang="en-US" sz="4800" dirty="0"/>
              <a:t>A few Questions from</a:t>
            </a:r>
            <a:br>
              <a:rPr lang="en-US" sz="4800" dirty="0"/>
            </a:br>
            <a:r>
              <a:rPr lang="en-US" sz="4800" dirty="0">
                <a:solidFill>
                  <a:srgbClr val="C00000"/>
                </a:solidFill>
              </a:rPr>
              <a:t>Matthew 7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92696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8229600" cy="1143000"/>
          </a:xfrm>
        </p:spPr>
        <p:txBody>
          <a:bodyPr>
            <a:noAutofit/>
          </a:bodyPr>
          <a:lstStyle/>
          <a:p>
            <a:r>
              <a:rPr lang="en-US" sz="7200" dirty="0"/>
              <a:t>DTR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br>
              <a:rPr lang="en-US" sz="800" dirty="0"/>
            </a:br>
            <a:br>
              <a:rPr lang="en-US" sz="800" dirty="0"/>
            </a:br>
            <a:br>
              <a:rPr lang="en-US" sz="800" dirty="0"/>
            </a:br>
            <a:br>
              <a:rPr lang="en-US" sz="800" dirty="0"/>
            </a:br>
            <a:br>
              <a:rPr lang="en-US" sz="800" dirty="0"/>
            </a:br>
            <a:br>
              <a:rPr lang="en-US" sz="800" dirty="0"/>
            </a:br>
            <a:r>
              <a:rPr lang="en-US" sz="5400" dirty="0">
                <a:solidFill>
                  <a:srgbClr val="C00000"/>
                </a:solidFill>
              </a:rPr>
              <a:t>Define the relationship.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492580"/>
            <a:ext cx="4191000" cy="23548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3519219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>
            <a:normAutofit/>
          </a:bodyPr>
          <a:lstStyle/>
          <a:p>
            <a:r>
              <a:rPr lang="en-US" sz="5400" dirty="0"/>
              <a:t> 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492580"/>
            <a:ext cx="4191000" cy="23548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74837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en-US" sz="800" dirty="0"/>
              <a:t> </a:t>
            </a:r>
            <a:br>
              <a:rPr lang="en-US" sz="800" dirty="0"/>
            </a:br>
            <a:br>
              <a:rPr lang="en-US" sz="800" dirty="0"/>
            </a:br>
            <a:br>
              <a:rPr lang="en-US" sz="800" dirty="0"/>
            </a:br>
            <a:br>
              <a:rPr lang="en-US" sz="800" dirty="0"/>
            </a:br>
            <a:r>
              <a:rPr lang="en-US" sz="4800" dirty="0"/>
              <a:t>Am I a Christian because </a:t>
            </a:r>
            <a:br>
              <a:rPr lang="en-US" sz="4800" dirty="0"/>
            </a:br>
            <a:r>
              <a:rPr lang="en-US" sz="4800" dirty="0"/>
              <a:t>I say </a:t>
            </a:r>
            <a:r>
              <a:rPr lang="en-US" sz="4800" dirty="0">
                <a:solidFill>
                  <a:srgbClr val="C00000"/>
                </a:solidFill>
              </a:rPr>
              <a:t>I am</a:t>
            </a:r>
            <a:r>
              <a:rPr lang="en-US" sz="4800" dirty="0"/>
              <a:t>?</a:t>
            </a:r>
            <a:endParaRPr lang="en-US" sz="4800" dirty="0">
              <a:solidFill>
                <a:srgbClr val="C0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057731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>
            <a:normAutofit/>
          </a:bodyPr>
          <a:lstStyle/>
          <a:p>
            <a:r>
              <a:rPr lang="en-US" sz="5400" dirty="0"/>
              <a:t> 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492580"/>
            <a:ext cx="4191000" cy="23548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/>
          <a:lstStyle/>
          <a:p>
            <a:pPr lvl="0" algn="ctr"/>
            <a:r>
              <a:rPr lang="en-US" sz="800" dirty="0"/>
              <a:t> </a:t>
            </a:r>
            <a:br>
              <a:rPr lang="en-US" sz="800" dirty="0"/>
            </a:br>
            <a:br>
              <a:rPr lang="en-US" sz="800" dirty="0"/>
            </a:br>
            <a:br>
              <a:rPr lang="en-US" sz="800" dirty="0"/>
            </a:br>
            <a:br>
              <a:rPr lang="en-US" sz="800" dirty="0"/>
            </a:br>
            <a:r>
              <a:rPr lang="en-US" sz="4800" dirty="0"/>
              <a:t>Confessing Jesus is not something we do with just our mouth, but with our </a:t>
            </a:r>
            <a:r>
              <a:rPr lang="en-US" sz="4800" dirty="0">
                <a:solidFill>
                  <a:srgbClr val="C00000"/>
                </a:solidFill>
              </a:rPr>
              <a:t>LIVES</a:t>
            </a:r>
            <a:r>
              <a:rPr lang="en-US" sz="4800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057508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>
            <a:normAutofit/>
          </a:bodyPr>
          <a:lstStyle/>
          <a:p>
            <a:r>
              <a:rPr lang="en-US" sz="5400" dirty="0"/>
              <a:t> 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492580"/>
            <a:ext cx="4191000" cy="23548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2362200"/>
          </a:xfrm>
        </p:spPr>
        <p:txBody>
          <a:bodyPr/>
          <a:lstStyle/>
          <a:p>
            <a:pPr marL="0" lvl="0" indent="0" algn="ctr">
              <a:buNone/>
            </a:pPr>
            <a:r>
              <a:rPr lang="en-US" sz="4800" dirty="0"/>
              <a:t>Am I a </a:t>
            </a:r>
            <a:r>
              <a:rPr lang="en-US" sz="4800" dirty="0">
                <a:solidFill>
                  <a:srgbClr val="C00000"/>
                </a:solidFill>
              </a:rPr>
              <a:t>follower</a:t>
            </a:r>
            <a:r>
              <a:rPr lang="en-US" sz="4800" dirty="0"/>
              <a:t> based on my religious credentials?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990761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>
            <a:normAutofit/>
          </a:bodyPr>
          <a:lstStyle/>
          <a:p>
            <a:r>
              <a:rPr lang="en-US" sz="5400" dirty="0"/>
              <a:t> 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492580"/>
            <a:ext cx="4191000" cy="23548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4724400"/>
          </a:xfrm>
        </p:spPr>
        <p:txBody>
          <a:bodyPr/>
          <a:lstStyle/>
          <a:p>
            <a:pPr marL="0" lvl="0" indent="0" algn="ctr">
              <a:buNone/>
            </a:pPr>
            <a:r>
              <a:rPr lang="en-US" sz="4800" dirty="0"/>
              <a:t>What do we say when asked, “Are you a </a:t>
            </a:r>
            <a:r>
              <a:rPr lang="en-US" sz="4800" dirty="0">
                <a:solidFill>
                  <a:srgbClr val="C00000"/>
                </a:solidFill>
              </a:rPr>
              <a:t>follower</a:t>
            </a:r>
            <a:r>
              <a:rPr lang="en-US" sz="4800" dirty="0"/>
              <a:t>?”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758154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>
            <a:normAutofit/>
          </a:bodyPr>
          <a:lstStyle/>
          <a:p>
            <a:r>
              <a:rPr lang="en-US" sz="5400" dirty="0"/>
              <a:t> 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492580"/>
            <a:ext cx="4191000" cy="23548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4724400"/>
          </a:xfrm>
        </p:spPr>
        <p:txBody>
          <a:bodyPr/>
          <a:lstStyle/>
          <a:p>
            <a:pPr marL="0" lvl="0" indent="0" algn="ctr">
              <a:buNone/>
            </a:pPr>
            <a:r>
              <a:rPr lang="en-US" sz="4800" dirty="0"/>
              <a:t>What do we say when asked, “Are you a </a:t>
            </a:r>
            <a:r>
              <a:rPr lang="en-US" sz="4800" dirty="0">
                <a:solidFill>
                  <a:srgbClr val="C00000"/>
                </a:solidFill>
              </a:rPr>
              <a:t>follower</a:t>
            </a:r>
            <a:r>
              <a:rPr lang="en-US" sz="4800" dirty="0"/>
              <a:t>?”</a:t>
            </a:r>
          </a:p>
          <a:p>
            <a:r>
              <a:rPr lang="en-US" sz="4000" dirty="0"/>
              <a:t>I attend church.</a:t>
            </a:r>
          </a:p>
          <a:p>
            <a:r>
              <a:rPr lang="en-US" sz="4000" dirty="0"/>
              <a:t>I give in the offering.</a:t>
            </a:r>
          </a:p>
          <a:p>
            <a:r>
              <a:rPr lang="en-US" sz="4000" dirty="0"/>
              <a:t>I serve as a _________.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503029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95400"/>
            <a:ext cx="8229600" cy="1143000"/>
          </a:xfrm>
        </p:spPr>
        <p:txBody>
          <a:bodyPr>
            <a:noAutofit/>
          </a:bodyPr>
          <a:lstStyle/>
          <a:p>
            <a:r>
              <a:rPr lang="en-US" sz="6600" dirty="0"/>
              <a:t> </a:t>
            </a:r>
            <a:r>
              <a:rPr lang="en-US" sz="6600" dirty="0">
                <a:solidFill>
                  <a:srgbClr val="C00000"/>
                </a:solidFill>
              </a:rPr>
              <a:t>TRUTH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800" dirty="0"/>
              <a:t> </a:t>
            </a:r>
            <a:br>
              <a:rPr lang="en-US" sz="800" dirty="0"/>
            </a:br>
            <a:br>
              <a:rPr lang="en-US" sz="800" dirty="0"/>
            </a:br>
            <a:br>
              <a:rPr lang="en-US" sz="800" dirty="0"/>
            </a:br>
            <a:br>
              <a:rPr lang="en-US" sz="800" dirty="0"/>
            </a:br>
            <a:br>
              <a:rPr lang="en-US" sz="800" dirty="0"/>
            </a:br>
            <a:br>
              <a:rPr lang="en-US" sz="800" dirty="0"/>
            </a:b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492580"/>
            <a:ext cx="4191000" cy="23548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457200" y="2750403"/>
            <a:ext cx="82296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4800" dirty="0"/>
              <a:t>God does not need your help!</a:t>
            </a:r>
          </a:p>
        </p:txBody>
      </p:sp>
    </p:spTree>
    <p:extLst>
      <p:ext uri="{BB962C8B-B14F-4D97-AF65-F5344CB8AC3E}">
        <p14:creationId xmlns:p14="http://schemas.microsoft.com/office/powerpoint/2010/main" val="170457851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>
            <a:normAutofit/>
          </a:bodyPr>
          <a:lstStyle/>
          <a:p>
            <a:r>
              <a:rPr lang="en-US" sz="5400" dirty="0"/>
              <a:t> 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492580"/>
            <a:ext cx="4191000" cy="23548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2362200"/>
          </a:xfrm>
        </p:spPr>
        <p:txBody>
          <a:bodyPr>
            <a:normAutofit fontScale="77500" lnSpcReduction="20000"/>
          </a:bodyPr>
          <a:lstStyle/>
          <a:p>
            <a:pPr marL="0" lvl="0" indent="0" algn="ctr">
              <a:buNone/>
            </a:pPr>
            <a:r>
              <a:rPr lang="en-US" sz="5200" dirty="0"/>
              <a:t>God wants an intimate </a:t>
            </a:r>
            <a:br>
              <a:rPr lang="en-US" sz="5200" dirty="0"/>
            </a:br>
            <a:r>
              <a:rPr lang="en-US" sz="5200" dirty="0">
                <a:solidFill>
                  <a:srgbClr val="C00000"/>
                </a:solidFill>
              </a:rPr>
              <a:t>relationship</a:t>
            </a:r>
            <a:r>
              <a:rPr lang="en-US" sz="5200" dirty="0"/>
              <a:t> with you…</a:t>
            </a:r>
          </a:p>
          <a:p>
            <a:pPr marL="0" indent="0" algn="ctr">
              <a:buNone/>
            </a:pPr>
            <a:r>
              <a:rPr lang="en-US" sz="5200" dirty="0"/>
              <a:t>Where He knows you and </a:t>
            </a:r>
            <a:br>
              <a:rPr lang="en-US" sz="5200" dirty="0"/>
            </a:br>
            <a:r>
              <a:rPr lang="en-US" sz="5200" dirty="0"/>
              <a:t>You </a:t>
            </a:r>
            <a:r>
              <a:rPr lang="en-US" sz="5200" dirty="0">
                <a:solidFill>
                  <a:srgbClr val="C00000"/>
                </a:solidFill>
              </a:rPr>
              <a:t>know</a:t>
            </a:r>
            <a:r>
              <a:rPr lang="en-US" sz="5200" dirty="0"/>
              <a:t> Him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402504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>
            <a:normAutofit/>
          </a:bodyPr>
          <a:lstStyle/>
          <a:p>
            <a:r>
              <a:rPr lang="en-US" sz="5400" dirty="0"/>
              <a:t> 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492580"/>
            <a:ext cx="4191000" cy="23548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2362200"/>
          </a:xfrm>
        </p:spPr>
        <p:txBody>
          <a:bodyPr>
            <a:normAutofit/>
          </a:bodyPr>
          <a:lstStyle/>
          <a:p>
            <a:pPr marL="0" lvl="0" indent="0" algn="ctr">
              <a:buNone/>
            </a:pPr>
            <a:r>
              <a:rPr lang="en-US" sz="4800" dirty="0"/>
              <a:t>We confuse knowing </a:t>
            </a:r>
            <a:r>
              <a:rPr lang="en-US" sz="4800" i="1" dirty="0"/>
              <a:t>about</a:t>
            </a:r>
            <a:r>
              <a:rPr lang="en-US" sz="4800" dirty="0"/>
              <a:t> Jesus with </a:t>
            </a:r>
            <a:r>
              <a:rPr lang="en-US" sz="4800" dirty="0">
                <a:solidFill>
                  <a:srgbClr val="C00000"/>
                </a:solidFill>
              </a:rPr>
              <a:t>KNOWING</a:t>
            </a:r>
            <a:r>
              <a:rPr lang="en-US" sz="4800" dirty="0"/>
              <a:t> Jesus.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483131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>
            <a:normAutofit/>
          </a:bodyPr>
          <a:lstStyle/>
          <a:p>
            <a:r>
              <a:rPr lang="en-US" sz="5400" dirty="0"/>
              <a:t>Question???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br>
              <a:rPr lang="en-US" sz="800" dirty="0"/>
            </a:br>
            <a:br>
              <a:rPr lang="en-US" sz="800" dirty="0"/>
            </a:br>
            <a:br>
              <a:rPr lang="en-US" sz="800" dirty="0"/>
            </a:br>
            <a:br>
              <a:rPr lang="en-US" sz="800" dirty="0"/>
            </a:br>
            <a:br>
              <a:rPr lang="en-US" sz="800" dirty="0"/>
            </a:br>
            <a:br>
              <a:rPr lang="en-US" sz="800" dirty="0"/>
            </a:br>
            <a:r>
              <a:rPr lang="en-US" sz="4800" dirty="0"/>
              <a:t>What separates the real </a:t>
            </a:r>
            <a:br>
              <a:rPr lang="en-US" sz="4800" dirty="0"/>
            </a:br>
            <a:r>
              <a:rPr lang="en-US" sz="4800" dirty="0"/>
              <a:t>from the fake?</a:t>
            </a:r>
            <a:br>
              <a:rPr lang="en-US" sz="4800" dirty="0"/>
            </a:br>
            <a:r>
              <a:rPr lang="en-US" sz="4800" dirty="0">
                <a:solidFill>
                  <a:srgbClr val="C00000"/>
                </a:solidFill>
              </a:rPr>
              <a:t>LOVE</a:t>
            </a:r>
          </a:p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492580"/>
            <a:ext cx="4191000" cy="23548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9266079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>
            <a:normAutofit/>
          </a:bodyPr>
          <a:lstStyle/>
          <a:p>
            <a:r>
              <a:rPr lang="en-US" sz="5400" dirty="0"/>
              <a:t> 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492580"/>
            <a:ext cx="4191000" cy="23548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1981200"/>
          </a:xfrm>
        </p:spPr>
        <p:txBody>
          <a:bodyPr>
            <a:normAutofit/>
          </a:bodyPr>
          <a:lstStyle/>
          <a:p>
            <a:pPr marL="0" lvl="0" indent="0" algn="ctr">
              <a:buNone/>
            </a:pPr>
            <a:r>
              <a:rPr lang="en-US" sz="4800" dirty="0"/>
              <a:t>FAN OR </a:t>
            </a:r>
            <a:r>
              <a:rPr lang="en-US" sz="4800" dirty="0">
                <a:solidFill>
                  <a:srgbClr val="C00000"/>
                </a:solidFill>
              </a:rPr>
              <a:t>FOLLOWER</a:t>
            </a:r>
            <a:r>
              <a:rPr lang="en-US" sz="4800" dirty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2122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/>
          <a:lstStyle/>
          <a:p>
            <a:pPr marL="0" lvl="0" indent="0" algn="ctr">
              <a:buNone/>
            </a:pPr>
            <a:r>
              <a:rPr lang="en-US" sz="4400" dirty="0"/>
              <a:t>Are you a </a:t>
            </a:r>
            <a:r>
              <a:rPr lang="en-US" sz="4400" dirty="0">
                <a:solidFill>
                  <a:srgbClr val="C00000"/>
                </a:solidFill>
              </a:rPr>
              <a:t>FOLLOWER</a:t>
            </a:r>
            <a:r>
              <a:rPr lang="en-US" sz="4400" dirty="0"/>
              <a:t> of Christ</a:t>
            </a:r>
          </a:p>
          <a:p>
            <a:pPr marL="0" indent="0" algn="ctr">
              <a:buNone/>
            </a:pPr>
            <a:r>
              <a:rPr lang="en-US" sz="4400" i="1" dirty="0"/>
              <a:t>Or</a:t>
            </a:r>
          </a:p>
          <a:p>
            <a:pPr marL="0" indent="0" algn="ctr">
              <a:buNone/>
            </a:pPr>
            <a:r>
              <a:rPr lang="en-US" sz="4400" dirty="0"/>
              <a:t>Are you a FAN of Jesus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492580"/>
            <a:ext cx="4191000" cy="23548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8975279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>
            <a:normAutofit/>
          </a:bodyPr>
          <a:lstStyle/>
          <a:p>
            <a:r>
              <a:rPr lang="en-US" sz="5400" dirty="0"/>
              <a:t> 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492580"/>
            <a:ext cx="4191000" cy="23548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2362200"/>
          </a:xfrm>
        </p:spPr>
        <p:txBody>
          <a:bodyPr>
            <a:normAutofit/>
          </a:bodyPr>
          <a:lstStyle/>
          <a:p>
            <a:pPr marL="0" lvl="0" indent="0" algn="ctr">
              <a:buNone/>
            </a:pPr>
            <a:r>
              <a:rPr lang="en-US" sz="4800" dirty="0"/>
              <a:t>It all comes down to </a:t>
            </a:r>
            <a:br>
              <a:rPr lang="en-US" sz="4800" dirty="0"/>
            </a:br>
            <a:r>
              <a:rPr lang="en-US" sz="4800" dirty="0">
                <a:solidFill>
                  <a:srgbClr val="C00000"/>
                </a:solidFill>
              </a:rPr>
              <a:t>LOVE</a:t>
            </a:r>
            <a:r>
              <a:rPr lang="en-US" sz="4800" dirty="0"/>
              <a:t>.</a:t>
            </a:r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041208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>
            <a:normAutofit/>
          </a:bodyPr>
          <a:lstStyle/>
          <a:p>
            <a:r>
              <a:rPr lang="en-US" sz="5400" dirty="0"/>
              <a:t> 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492580"/>
            <a:ext cx="4191000" cy="23548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2362200"/>
          </a:xfrm>
        </p:spPr>
        <p:txBody>
          <a:bodyPr>
            <a:normAutofit/>
          </a:bodyPr>
          <a:lstStyle/>
          <a:p>
            <a:pPr marL="0" lvl="0" indent="0" algn="ctr">
              <a:buNone/>
            </a:pPr>
            <a:r>
              <a:rPr lang="en-US" sz="4800" dirty="0"/>
              <a:t>People should be impacted </a:t>
            </a:r>
            <a:br>
              <a:rPr lang="en-US" sz="4800" dirty="0"/>
            </a:br>
            <a:r>
              <a:rPr lang="en-US" sz="4800" dirty="0"/>
              <a:t>by your life!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5781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492580"/>
            <a:ext cx="4191000" cy="23548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/>
          <a:lstStyle/>
          <a:p>
            <a:pPr marL="0" lvl="0" indent="0" algn="ctr">
              <a:buNone/>
            </a:pPr>
            <a:r>
              <a:rPr lang="en-US" sz="4400" dirty="0"/>
              <a:t> </a:t>
            </a:r>
            <a:r>
              <a:rPr lang="en-US" sz="4000" dirty="0"/>
              <a:t>Have you made a Decision to BELIEVE in Christ</a:t>
            </a:r>
          </a:p>
          <a:p>
            <a:pPr marL="0" indent="0" algn="ctr">
              <a:buNone/>
            </a:pPr>
            <a:r>
              <a:rPr lang="en-US" sz="4000" i="1" dirty="0"/>
              <a:t>Or</a:t>
            </a:r>
          </a:p>
          <a:p>
            <a:pPr marL="0" indent="0" algn="ctr">
              <a:buNone/>
            </a:pPr>
            <a:r>
              <a:rPr lang="en-US" sz="4000" dirty="0"/>
              <a:t>Have you committed to </a:t>
            </a:r>
            <a:br>
              <a:rPr lang="en-US" sz="4000" dirty="0"/>
            </a:br>
            <a:r>
              <a:rPr lang="en-US" sz="4000" dirty="0">
                <a:solidFill>
                  <a:srgbClr val="C00000"/>
                </a:solidFill>
              </a:rPr>
              <a:t>FOLLOW</a:t>
            </a:r>
            <a:r>
              <a:rPr lang="en-US" sz="4000" dirty="0"/>
              <a:t> Christ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97527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>
            <a:normAutofit/>
          </a:bodyPr>
          <a:lstStyle/>
          <a:p>
            <a:r>
              <a:rPr lang="en-US" sz="5400" dirty="0"/>
              <a:t>Question???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br>
              <a:rPr lang="en-US" sz="800" dirty="0"/>
            </a:br>
            <a:br>
              <a:rPr lang="en-US" sz="800" dirty="0"/>
            </a:br>
            <a:br>
              <a:rPr lang="en-US" sz="800" dirty="0"/>
            </a:br>
            <a:br>
              <a:rPr lang="en-US" sz="800" dirty="0"/>
            </a:br>
            <a:br>
              <a:rPr lang="en-US" sz="800" dirty="0"/>
            </a:br>
            <a:br>
              <a:rPr lang="en-US" sz="800" dirty="0"/>
            </a:br>
            <a:r>
              <a:rPr lang="en-US" sz="4400" dirty="0"/>
              <a:t>Do you want Jesus to interfere </a:t>
            </a:r>
            <a:br>
              <a:rPr lang="en-US" sz="4400" dirty="0"/>
            </a:br>
            <a:r>
              <a:rPr lang="en-US" sz="4400" dirty="0"/>
              <a:t>with your </a:t>
            </a:r>
            <a:r>
              <a:rPr lang="en-US" sz="4400" dirty="0">
                <a:solidFill>
                  <a:srgbClr val="C00000"/>
                </a:solidFill>
              </a:rPr>
              <a:t>LIFE</a:t>
            </a:r>
            <a:r>
              <a:rPr lang="en-US" sz="4400" dirty="0"/>
              <a:t>?</a:t>
            </a:r>
          </a:p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492580"/>
            <a:ext cx="4191000" cy="23548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897527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br>
              <a:rPr lang="en-US" sz="800" dirty="0"/>
            </a:br>
            <a:br>
              <a:rPr lang="en-US" sz="800" dirty="0"/>
            </a:br>
            <a:br>
              <a:rPr lang="en-US" sz="800" dirty="0"/>
            </a:br>
            <a:br>
              <a:rPr lang="en-US" sz="800" dirty="0"/>
            </a:br>
            <a:br>
              <a:rPr lang="en-US" sz="800" dirty="0"/>
            </a:br>
            <a:r>
              <a:rPr lang="en-US" sz="4800" dirty="0"/>
              <a:t>Fans ADMIRE Jesus.</a:t>
            </a:r>
          </a:p>
          <a:p>
            <a:pPr marL="0" indent="0" algn="ctr">
              <a:buNone/>
            </a:pPr>
            <a:r>
              <a:rPr lang="en-US" sz="4800" dirty="0"/>
              <a:t>Followers are </a:t>
            </a:r>
            <a:r>
              <a:rPr lang="en-US" sz="4800" dirty="0">
                <a:solidFill>
                  <a:srgbClr val="C00000"/>
                </a:solidFill>
              </a:rPr>
              <a:t>DEVOTED</a:t>
            </a:r>
            <a:r>
              <a:rPr lang="en-US" sz="4800" dirty="0"/>
              <a:t> Him.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492580"/>
            <a:ext cx="4191000" cy="23548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897527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1143000"/>
          </a:xfrm>
        </p:spPr>
        <p:txBody>
          <a:bodyPr>
            <a:normAutofit/>
          </a:bodyPr>
          <a:lstStyle/>
          <a:p>
            <a:r>
              <a:rPr lang="en-US" sz="5400" dirty="0"/>
              <a:t>Question???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br>
              <a:rPr lang="en-US" sz="800" dirty="0"/>
            </a:br>
            <a:br>
              <a:rPr lang="en-US" sz="800" dirty="0"/>
            </a:br>
            <a:br>
              <a:rPr lang="en-US" sz="800" dirty="0"/>
            </a:br>
            <a:br>
              <a:rPr lang="en-US" sz="800" dirty="0"/>
            </a:br>
            <a:br>
              <a:rPr lang="en-US" sz="800" dirty="0"/>
            </a:br>
            <a:br>
              <a:rPr lang="en-US" sz="800" dirty="0"/>
            </a:br>
            <a:r>
              <a:rPr lang="en-US" sz="4800" dirty="0"/>
              <a:t>Has </a:t>
            </a:r>
            <a:r>
              <a:rPr lang="en-US" sz="4800" dirty="0">
                <a:solidFill>
                  <a:srgbClr val="C00000"/>
                </a:solidFill>
              </a:rPr>
              <a:t>following</a:t>
            </a:r>
            <a:r>
              <a:rPr lang="en-US" sz="4800" dirty="0"/>
              <a:t> Christ cost you anything?</a:t>
            </a:r>
          </a:p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492580"/>
            <a:ext cx="4191000" cy="23548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506279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>
            <a:normAutofit/>
          </a:bodyPr>
          <a:lstStyle/>
          <a:p>
            <a:r>
              <a:rPr lang="en-US" sz="5400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800" dirty="0"/>
              <a:t> </a:t>
            </a:r>
            <a:br>
              <a:rPr lang="en-US" sz="800" dirty="0"/>
            </a:br>
            <a:br>
              <a:rPr lang="en-US" sz="800" dirty="0"/>
            </a:br>
            <a:br>
              <a:rPr lang="en-US" sz="800" dirty="0"/>
            </a:br>
            <a:br>
              <a:rPr lang="en-US" sz="800" dirty="0"/>
            </a:br>
            <a:br>
              <a:rPr lang="en-US" sz="800" dirty="0"/>
            </a:br>
            <a:br>
              <a:rPr lang="en-US" sz="800" dirty="0"/>
            </a:br>
            <a:r>
              <a:rPr lang="en-US" sz="4400" dirty="0"/>
              <a:t>Is your relationship with Christ moving from casual to </a:t>
            </a:r>
            <a:r>
              <a:rPr lang="en-US" sz="4400" dirty="0">
                <a:solidFill>
                  <a:srgbClr val="C00000"/>
                </a:solidFill>
              </a:rPr>
              <a:t>committed</a:t>
            </a:r>
            <a:r>
              <a:rPr lang="en-US" sz="4400" dirty="0"/>
              <a:t>?</a:t>
            </a:r>
          </a:p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492580"/>
            <a:ext cx="4191000" cy="23548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060973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>
            <a:normAutofit/>
          </a:bodyPr>
          <a:lstStyle/>
          <a:p>
            <a:r>
              <a:rPr lang="en-US" sz="5400" dirty="0"/>
              <a:t>Question???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br>
              <a:rPr lang="en-US" sz="800" dirty="0"/>
            </a:br>
            <a:br>
              <a:rPr lang="en-US" sz="800" dirty="0"/>
            </a:br>
            <a:br>
              <a:rPr lang="en-US" sz="800" dirty="0"/>
            </a:br>
            <a:br>
              <a:rPr lang="en-US" sz="800" dirty="0"/>
            </a:br>
            <a:br>
              <a:rPr lang="en-US" sz="800" dirty="0"/>
            </a:br>
            <a:br>
              <a:rPr lang="en-US" sz="800" dirty="0"/>
            </a:br>
            <a:r>
              <a:rPr lang="en-US" sz="4400" dirty="0"/>
              <a:t>Are there certain </a:t>
            </a:r>
            <a:r>
              <a:rPr lang="en-US" sz="4400" dirty="0">
                <a:solidFill>
                  <a:srgbClr val="C00000"/>
                </a:solidFill>
              </a:rPr>
              <a:t>AREAS</a:t>
            </a:r>
            <a:r>
              <a:rPr lang="en-US" sz="4400" dirty="0"/>
              <a:t> of your life that are off limits to Jesus?</a:t>
            </a:r>
          </a:p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492580"/>
            <a:ext cx="4191000" cy="23548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060973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337</TotalTime>
  <Words>569</Words>
  <Application>Microsoft Macintosh PowerPoint</Application>
  <PresentationFormat>On-screen Show (4:3)</PresentationFormat>
  <Paragraphs>106</Paragraphs>
  <Slides>31</Slides>
  <Notes>25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4" baseType="lpstr">
      <vt:lpstr>Arial</vt:lpstr>
      <vt:lpstr>Calibri</vt:lpstr>
      <vt:lpstr>Office Theme</vt:lpstr>
      <vt:lpstr>PowerPoint Presentation</vt:lpstr>
      <vt:lpstr>DTR</vt:lpstr>
      <vt:lpstr>  </vt:lpstr>
      <vt:lpstr> </vt:lpstr>
      <vt:lpstr>Question???</vt:lpstr>
      <vt:lpstr> </vt:lpstr>
      <vt:lpstr>Question???</vt:lpstr>
      <vt:lpstr> </vt:lpstr>
      <vt:lpstr>Question???</vt:lpstr>
      <vt:lpstr> </vt:lpstr>
      <vt:lpstr> </vt:lpstr>
      <vt:lpstr> DEATH</vt:lpstr>
      <vt:lpstr> DEATH</vt:lpstr>
      <vt:lpstr> </vt:lpstr>
      <vt:lpstr> </vt:lpstr>
      <vt:lpstr>Symbols of the Cross in Jesus’ Day:</vt:lpstr>
      <vt:lpstr> </vt:lpstr>
      <vt:lpstr> </vt:lpstr>
      <vt:lpstr> </vt:lpstr>
      <vt:lpstr> </vt:lpstr>
      <vt:lpstr> </vt:lpstr>
      <vt:lpstr> </vt:lpstr>
      <vt:lpstr> </vt:lpstr>
      <vt:lpstr> </vt:lpstr>
      <vt:lpstr> TRUTH</vt:lpstr>
      <vt:lpstr> </vt:lpstr>
      <vt:lpstr> </vt:lpstr>
      <vt:lpstr>Question???</vt:lpstr>
      <vt:lpstr> </vt:lpstr>
      <vt:lpstr> </vt:lpstr>
      <vt:lpstr> </vt:lpstr>
    </vt:vector>
  </TitlesOfParts>
  <Company>Cornerstone Conference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CEM</dc:creator>
  <cp:lastModifiedBy>Microsoft Office User</cp:lastModifiedBy>
  <cp:revision>26</cp:revision>
  <dcterms:created xsi:type="dcterms:W3CDTF">2012-01-04T18:51:50Z</dcterms:created>
  <dcterms:modified xsi:type="dcterms:W3CDTF">2021-05-18T16:53:20Z</dcterms:modified>
</cp:coreProperties>
</file>