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58" r:id="rId3"/>
    <p:sldId id="257" r:id="rId4"/>
    <p:sldId id="256" r:id="rId5"/>
    <p:sldId id="259" r:id="rId6"/>
    <p:sldId id="262" r:id="rId7"/>
    <p:sldId id="263" r:id="rId8"/>
    <p:sldId id="287" r:id="rId9"/>
    <p:sldId id="266" r:id="rId10"/>
    <p:sldId id="270" r:id="rId11"/>
    <p:sldId id="271" r:id="rId12"/>
    <p:sldId id="273" r:id="rId13"/>
    <p:sldId id="274" r:id="rId14"/>
    <p:sldId id="272" r:id="rId15"/>
    <p:sldId id="269" r:id="rId16"/>
    <p:sldId id="264" r:id="rId17"/>
    <p:sldId id="268" r:id="rId18"/>
    <p:sldId id="275" r:id="rId19"/>
    <p:sldId id="280" r:id="rId20"/>
    <p:sldId id="285" r:id="rId21"/>
    <p:sldId id="282" r:id="rId22"/>
    <p:sldId id="283" r:id="rId23"/>
    <p:sldId id="267" r:id="rId24"/>
    <p:sldId id="278" r:id="rId25"/>
    <p:sldId id="277" r:id="rId26"/>
    <p:sldId id="276" r:id="rId27"/>
    <p:sldId id="265" r:id="rId28"/>
    <p:sldId id="288" r:id="rId29"/>
    <p:sldId id="289" r:id="rId30"/>
    <p:sldId id="260" r:id="rId31"/>
    <p:sldId id="279" r:id="rId32"/>
    <p:sldId id="286" r:id="rId33"/>
  </p:sldIdLst>
  <p:sldSz cx="12192000" cy="6858000"/>
  <p:notesSz cx="7010400" cy="9296400"/>
  <p:defaultTextStyle>
    <a:defPPr>
      <a:defRPr lang="es-419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0163FD-6EFE-4461-A642-40FB0E2F808D}" v="46" dt="2021-02-20T03:35:32.9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98" d="100"/>
          <a:sy n="98" d="100"/>
        </p:scale>
        <p:origin x="110" y="1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TC IVAN Padial" userId="806a0783caa64de0" providerId="LiveId" clId="{5B0163FD-6EFE-4461-A642-40FB0E2F808D}"/>
    <pc:docChg chg="undo redo custSel addSld delSld modSld sldOrd">
      <pc:chgData name="LTC IVAN Padial" userId="806a0783caa64de0" providerId="LiveId" clId="{5B0163FD-6EFE-4461-A642-40FB0E2F808D}" dt="2021-02-20T03:47:28.536" v="7564" actId="20577"/>
      <pc:docMkLst>
        <pc:docMk/>
      </pc:docMkLst>
      <pc:sldChg chg="addSp delSp modSp mod ord">
        <pc:chgData name="LTC IVAN Padial" userId="806a0783caa64de0" providerId="LiveId" clId="{5B0163FD-6EFE-4461-A642-40FB0E2F808D}" dt="2021-02-17T15:11:37.702" v="383" actId="1076"/>
        <pc:sldMkLst>
          <pc:docMk/>
          <pc:sldMk cId="1523991615" sldId="256"/>
        </pc:sldMkLst>
        <pc:spChg chg="mod">
          <ac:chgData name="LTC IVAN Padial" userId="806a0783caa64de0" providerId="LiveId" clId="{5B0163FD-6EFE-4461-A642-40FB0E2F808D}" dt="2021-02-17T15:11:37.702" v="383" actId="1076"/>
          <ac:spMkLst>
            <pc:docMk/>
            <pc:sldMk cId="1523991615" sldId="256"/>
            <ac:spMk id="2" creationId="{FEAF866E-B89B-4947-9F79-1592EF9D59EC}"/>
          </ac:spMkLst>
        </pc:spChg>
        <pc:spChg chg="del mod">
          <ac:chgData name="LTC IVAN Padial" userId="806a0783caa64de0" providerId="LiveId" clId="{5B0163FD-6EFE-4461-A642-40FB0E2F808D}" dt="2021-02-17T14:17:03.271" v="171" actId="478"/>
          <ac:spMkLst>
            <pc:docMk/>
            <pc:sldMk cId="1523991615" sldId="256"/>
            <ac:spMk id="3" creationId="{48C3FD97-F79B-48A5-91FD-010268EB7EC1}"/>
          </ac:spMkLst>
        </pc:spChg>
        <pc:spChg chg="add del mod">
          <ac:chgData name="LTC IVAN Padial" userId="806a0783caa64de0" providerId="LiveId" clId="{5B0163FD-6EFE-4461-A642-40FB0E2F808D}" dt="2021-02-17T15:08:19.648" v="359"/>
          <ac:spMkLst>
            <pc:docMk/>
            <pc:sldMk cId="1523991615" sldId="256"/>
            <ac:spMk id="8" creationId="{A2077420-920F-4633-A476-CAC34332393E}"/>
          </ac:spMkLst>
        </pc:spChg>
        <pc:spChg chg="add mod">
          <ac:chgData name="LTC IVAN Padial" userId="806a0783caa64de0" providerId="LiveId" clId="{5B0163FD-6EFE-4461-A642-40FB0E2F808D}" dt="2021-02-17T15:11:22.829" v="380" actId="1076"/>
          <ac:spMkLst>
            <pc:docMk/>
            <pc:sldMk cId="1523991615" sldId="256"/>
            <ac:spMk id="9" creationId="{200066C8-BD2C-4A92-9044-DFCABE897C70}"/>
          </ac:spMkLst>
        </pc:spChg>
        <pc:picChg chg="add del mod">
          <ac:chgData name="LTC IVAN Padial" userId="806a0783caa64de0" providerId="LiveId" clId="{5B0163FD-6EFE-4461-A642-40FB0E2F808D}" dt="2021-02-17T15:04:34.875" v="349" actId="931"/>
          <ac:picMkLst>
            <pc:docMk/>
            <pc:sldMk cId="1523991615" sldId="256"/>
            <ac:picMk id="5" creationId="{AFE73931-D6CD-434E-A23A-39461DA6DA1C}"/>
          </ac:picMkLst>
        </pc:picChg>
        <pc:picChg chg="add mod">
          <ac:chgData name="LTC IVAN Padial" userId="806a0783caa64de0" providerId="LiveId" clId="{5B0163FD-6EFE-4461-A642-40FB0E2F808D}" dt="2021-02-17T15:11:32.139" v="382" actId="1076"/>
          <ac:picMkLst>
            <pc:docMk/>
            <pc:sldMk cId="1523991615" sldId="256"/>
            <ac:picMk id="7" creationId="{B88F1335-027F-4D00-AE06-842105071901}"/>
          </ac:picMkLst>
        </pc:picChg>
      </pc:sldChg>
      <pc:sldChg chg="delSp modSp mod">
        <pc:chgData name="LTC IVAN Padial" userId="806a0783caa64de0" providerId="LiveId" clId="{5B0163FD-6EFE-4461-A642-40FB0E2F808D}" dt="2021-02-19T20:17:10.186" v="2740" actId="790"/>
        <pc:sldMkLst>
          <pc:docMk/>
          <pc:sldMk cId="0" sldId="257"/>
        </pc:sldMkLst>
        <pc:spChg chg="mod">
          <ac:chgData name="LTC IVAN Padial" userId="806a0783caa64de0" providerId="LiveId" clId="{5B0163FD-6EFE-4461-A642-40FB0E2F808D}" dt="2021-02-19T20:17:10.186" v="2740" actId="790"/>
          <ac:spMkLst>
            <pc:docMk/>
            <pc:sldMk cId="0" sldId="257"/>
            <ac:spMk id="2050" creationId="{00000000-0000-0000-0000-000000000000}"/>
          </ac:spMkLst>
        </pc:spChg>
        <pc:spChg chg="del mod">
          <ac:chgData name="LTC IVAN Padial" userId="806a0783caa64de0" providerId="LiveId" clId="{5B0163FD-6EFE-4461-A642-40FB0E2F808D}" dt="2021-02-17T14:08:18.128" v="145" actId="478"/>
          <ac:spMkLst>
            <pc:docMk/>
            <pc:sldMk cId="0" sldId="257"/>
            <ac:spMk id="5123" creationId="{00000000-0000-0000-0000-000000000000}"/>
          </ac:spMkLst>
        </pc:spChg>
      </pc:sldChg>
      <pc:sldChg chg="modSp add mod ord">
        <pc:chgData name="LTC IVAN Padial" userId="806a0783caa64de0" providerId="LiveId" clId="{5B0163FD-6EFE-4461-A642-40FB0E2F808D}" dt="2021-02-20T00:34:10.377" v="5059"/>
        <pc:sldMkLst>
          <pc:docMk/>
          <pc:sldMk cId="4095989597" sldId="258"/>
        </pc:sldMkLst>
        <pc:spChg chg="mod">
          <ac:chgData name="LTC IVAN Padial" userId="806a0783caa64de0" providerId="LiveId" clId="{5B0163FD-6EFE-4461-A642-40FB0E2F808D}" dt="2021-02-17T14:11:31.755" v="165" actId="122"/>
          <ac:spMkLst>
            <pc:docMk/>
            <pc:sldMk cId="4095989597" sldId="258"/>
            <ac:spMk id="2050" creationId="{00000000-0000-0000-0000-000000000000}"/>
          </ac:spMkLst>
        </pc:spChg>
      </pc:sldChg>
      <pc:sldChg chg="new del">
        <pc:chgData name="LTC IVAN Padial" userId="806a0783caa64de0" providerId="LiveId" clId="{5B0163FD-6EFE-4461-A642-40FB0E2F808D}" dt="2021-02-17T14:16:07.070" v="170" actId="680"/>
        <pc:sldMkLst>
          <pc:docMk/>
          <pc:sldMk cId="884727893" sldId="259"/>
        </pc:sldMkLst>
      </pc:sldChg>
      <pc:sldChg chg="addSp modSp add mod">
        <pc:chgData name="LTC IVAN Padial" userId="806a0783caa64de0" providerId="LiveId" clId="{5B0163FD-6EFE-4461-A642-40FB0E2F808D}" dt="2021-02-20T00:11:33.173" v="4779" actId="1076"/>
        <pc:sldMkLst>
          <pc:docMk/>
          <pc:sldMk cId="2836492798" sldId="259"/>
        </pc:sldMkLst>
        <pc:spChg chg="mod">
          <ac:chgData name="LTC IVAN Padial" userId="806a0783caa64de0" providerId="LiveId" clId="{5B0163FD-6EFE-4461-A642-40FB0E2F808D}" dt="2021-02-17T14:53:55.182" v="337" actId="6549"/>
          <ac:spMkLst>
            <pc:docMk/>
            <pc:sldMk cId="2836492798" sldId="259"/>
            <ac:spMk id="2" creationId="{FEAF866E-B89B-4947-9F79-1592EF9D59EC}"/>
          </ac:spMkLst>
        </pc:spChg>
        <pc:spChg chg="add mod">
          <ac:chgData name="LTC IVAN Padial" userId="806a0783caa64de0" providerId="LiveId" clId="{5B0163FD-6EFE-4461-A642-40FB0E2F808D}" dt="2021-02-20T00:11:33.173" v="4779" actId="1076"/>
          <ac:spMkLst>
            <pc:docMk/>
            <pc:sldMk cId="2836492798" sldId="259"/>
            <ac:spMk id="3" creationId="{AD894950-6FE4-4070-B14A-1533F3916FFD}"/>
          </ac:spMkLst>
        </pc:spChg>
      </pc:sldChg>
      <pc:sldChg chg="new del">
        <pc:chgData name="LTC IVAN Padial" userId="806a0783caa64de0" providerId="LiveId" clId="{5B0163FD-6EFE-4461-A642-40FB0E2F808D}" dt="2021-02-17T14:15:26.644" v="168" actId="47"/>
        <pc:sldMkLst>
          <pc:docMk/>
          <pc:sldMk cId="4119072490" sldId="259"/>
        </pc:sldMkLst>
      </pc:sldChg>
      <pc:sldChg chg="addSp modSp add mod">
        <pc:chgData name="LTC IVAN Padial" userId="806a0783caa64de0" providerId="LiveId" clId="{5B0163FD-6EFE-4461-A642-40FB0E2F808D}" dt="2021-02-20T03:15:11.585" v="7294" actId="1076"/>
        <pc:sldMkLst>
          <pc:docMk/>
          <pc:sldMk cId="374962136" sldId="260"/>
        </pc:sldMkLst>
        <pc:spChg chg="mod">
          <ac:chgData name="LTC IVAN Padial" userId="806a0783caa64de0" providerId="LiveId" clId="{5B0163FD-6EFE-4461-A642-40FB0E2F808D}" dt="2021-02-20T03:15:09.938" v="7293" actId="1076"/>
          <ac:spMkLst>
            <pc:docMk/>
            <pc:sldMk cId="374962136" sldId="260"/>
            <ac:spMk id="2" creationId="{FEAF866E-B89B-4947-9F79-1592EF9D59EC}"/>
          </ac:spMkLst>
        </pc:spChg>
        <pc:picChg chg="add mod">
          <ac:chgData name="LTC IVAN Padial" userId="806a0783caa64de0" providerId="LiveId" clId="{5B0163FD-6EFE-4461-A642-40FB0E2F808D}" dt="2021-02-20T03:15:11.585" v="7294" actId="1076"/>
          <ac:picMkLst>
            <pc:docMk/>
            <pc:sldMk cId="374962136" sldId="260"/>
            <ac:picMk id="4" creationId="{BF4878E1-680A-44D9-85EC-BCF4F8FFE608}"/>
          </ac:picMkLst>
        </pc:picChg>
      </pc:sldChg>
      <pc:sldChg chg="modSp add mod ord">
        <pc:chgData name="LTC IVAN Padial" userId="806a0783caa64de0" providerId="LiveId" clId="{5B0163FD-6EFE-4461-A642-40FB0E2F808D}" dt="2021-02-20T00:34:51.995" v="5062" actId="1076"/>
        <pc:sldMkLst>
          <pc:docMk/>
          <pc:sldMk cId="3539350609" sldId="261"/>
        </pc:sldMkLst>
        <pc:spChg chg="mod">
          <ac:chgData name="LTC IVAN Padial" userId="806a0783caa64de0" providerId="LiveId" clId="{5B0163FD-6EFE-4461-A642-40FB0E2F808D}" dt="2021-02-20T00:34:51.995" v="5062" actId="1076"/>
          <ac:spMkLst>
            <pc:docMk/>
            <pc:sldMk cId="3539350609" sldId="261"/>
            <ac:spMk id="2" creationId="{FEAF866E-B89B-4947-9F79-1592EF9D59EC}"/>
          </ac:spMkLst>
        </pc:spChg>
      </pc:sldChg>
      <pc:sldChg chg="modSp add mod ord">
        <pc:chgData name="LTC IVAN Padial" userId="806a0783caa64de0" providerId="LiveId" clId="{5B0163FD-6EFE-4461-A642-40FB0E2F808D}" dt="2021-02-20T00:11:14.351" v="4775" actId="20577"/>
        <pc:sldMkLst>
          <pc:docMk/>
          <pc:sldMk cId="1348220035" sldId="262"/>
        </pc:sldMkLst>
        <pc:spChg chg="mod">
          <ac:chgData name="LTC IVAN Padial" userId="806a0783caa64de0" providerId="LiveId" clId="{5B0163FD-6EFE-4461-A642-40FB0E2F808D}" dt="2021-02-17T14:54:18.514" v="338" actId="6549"/>
          <ac:spMkLst>
            <pc:docMk/>
            <pc:sldMk cId="1348220035" sldId="262"/>
            <ac:spMk id="2" creationId="{FEAF866E-B89B-4947-9F79-1592EF9D59EC}"/>
          </ac:spMkLst>
        </pc:spChg>
        <pc:spChg chg="mod">
          <ac:chgData name="LTC IVAN Padial" userId="806a0783caa64de0" providerId="LiveId" clId="{5B0163FD-6EFE-4461-A642-40FB0E2F808D}" dt="2021-02-20T00:11:14.351" v="4775" actId="20577"/>
          <ac:spMkLst>
            <pc:docMk/>
            <pc:sldMk cId="1348220035" sldId="262"/>
            <ac:spMk id="3" creationId="{AD894950-6FE4-4070-B14A-1533F3916FFD}"/>
          </ac:spMkLst>
        </pc:spChg>
      </pc:sldChg>
      <pc:sldChg chg="modSp add mod">
        <pc:chgData name="LTC IVAN Padial" userId="806a0783caa64de0" providerId="LiveId" clId="{5B0163FD-6EFE-4461-A642-40FB0E2F808D}" dt="2021-02-20T00:40:48.217" v="5088" actId="20577"/>
        <pc:sldMkLst>
          <pc:docMk/>
          <pc:sldMk cId="2230480921" sldId="263"/>
        </pc:sldMkLst>
        <pc:spChg chg="mod">
          <ac:chgData name="LTC IVAN Padial" userId="806a0783caa64de0" providerId="LiveId" clId="{5B0163FD-6EFE-4461-A642-40FB0E2F808D}" dt="2021-02-17T14:54:29.711" v="339" actId="6549"/>
          <ac:spMkLst>
            <pc:docMk/>
            <pc:sldMk cId="2230480921" sldId="263"/>
            <ac:spMk id="2" creationId="{FEAF866E-B89B-4947-9F79-1592EF9D59EC}"/>
          </ac:spMkLst>
        </pc:spChg>
        <pc:spChg chg="mod">
          <ac:chgData name="LTC IVAN Padial" userId="806a0783caa64de0" providerId="LiveId" clId="{5B0163FD-6EFE-4461-A642-40FB0E2F808D}" dt="2021-02-20T00:40:48.217" v="5088" actId="20577"/>
          <ac:spMkLst>
            <pc:docMk/>
            <pc:sldMk cId="2230480921" sldId="263"/>
            <ac:spMk id="3" creationId="{AD894950-6FE4-4070-B14A-1533F3916FFD}"/>
          </ac:spMkLst>
        </pc:spChg>
      </pc:sldChg>
      <pc:sldChg chg="modSp add mod ord">
        <pc:chgData name="LTC IVAN Padial" userId="806a0783caa64de0" providerId="LiveId" clId="{5B0163FD-6EFE-4461-A642-40FB0E2F808D}" dt="2021-02-20T01:29:23.920" v="5235" actId="6549"/>
        <pc:sldMkLst>
          <pc:docMk/>
          <pc:sldMk cId="1538367708" sldId="264"/>
        </pc:sldMkLst>
        <pc:spChg chg="mod">
          <ac:chgData name="LTC IVAN Padial" userId="806a0783caa64de0" providerId="LiveId" clId="{5B0163FD-6EFE-4461-A642-40FB0E2F808D}" dt="2021-02-20T00:50:29.478" v="5148"/>
          <ac:spMkLst>
            <pc:docMk/>
            <pc:sldMk cId="1538367708" sldId="264"/>
            <ac:spMk id="2" creationId="{FEAF866E-B89B-4947-9F79-1592EF9D59EC}"/>
          </ac:spMkLst>
        </pc:spChg>
        <pc:spChg chg="mod">
          <ac:chgData name="LTC IVAN Padial" userId="806a0783caa64de0" providerId="LiveId" clId="{5B0163FD-6EFE-4461-A642-40FB0E2F808D}" dt="2021-02-20T01:29:23.920" v="5235" actId="6549"/>
          <ac:spMkLst>
            <pc:docMk/>
            <pc:sldMk cId="1538367708" sldId="264"/>
            <ac:spMk id="3" creationId="{AD894950-6FE4-4070-B14A-1533F3916FFD}"/>
          </ac:spMkLst>
        </pc:spChg>
      </pc:sldChg>
      <pc:sldChg chg="addSp delSp modSp add mod">
        <pc:chgData name="LTC IVAN Padial" userId="806a0783caa64de0" providerId="LiveId" clId="{5B0163FD-6EFE-4461-A642-40FB0E2F808D}" dt="2021-02-20T03:42:57.345" v="7462" actId="1076"/>
        <pc:sldMkLst>
          <pc:docMk/>
          <pc:sldMk cId="2651839052" sldId="265"/>
        </pc:sldMkLst>
        <pc:spChg chg="mod">
          <ac:chgData name="LTC IVAN Padial" userId="806a0783caa64de0" providerId="LiveId" clId="{5B0163FD-6EFE-4461-A642-40FB0E2F808D}" dt="2021-02-20T03:42:57.345" v="7462" actId="1076"/>
          <ac:spMkLst>
            <pc:docMk/>
            <pc:sldMk cId="2651839052" sldId="265"/>
            <ac:spMk id="2" creationId="{FEAF866E-B89B-4947-9F79-1592EF9D59EC}"/>
          </ac:spMkLst>
        </pc:spChg>
        <pc:spChg chg="del mod">
          <ac:chgData name="LTC IVAN Padial" userId="806a0783caa64de0" providerId="LiveId" clId="{5B0163FD-6EFE-4461-A642-40FB0E2F808D}" dt="2021-02-19T19:18:38.545" v="1877" actId="478"/>
          <ac:spMkLst>
            <pc:docMk/>
            <pc:sldMk cId="2651839052" sldId="265"/>
            <ac:spMk id="3" creationId="{AD894950-6FE4-4070-B14A-1533F3916FFD}"/>
          </ac:spMkLst>
        </pc:spChg>
        <pc:picChg chg="add mod modCrop">
          <ac:chgData name="LTC IVAN Padial" userId="806a0783caa64de0" providerId="LiveId" clId="{5B0163FD-6EFE-4461-A642-40FB0E2F808D}" dt="2021-02-19T19:21:28.199" v="1897" actId="688"/>
          <ac:picMkLst>
            <pc:docMk/>
            <pc:sldMk cId="2651839052" sldId="265"/>
            <ac:picMk id="5" creationId="{7E09D06E-199E-4624-B7EA-EE3774C18F43}"/>
          </ac:picMkLst>
        </pc:picChg>
        <pc:picChg chg="add mod modCrop">
          <ac:chgData name="LTC IVAN Padial" userId="806a0783caa64de0" providerId="LiveId" clId="{5B0163FD-6EFE-4461-A642-40FB0E2F808D}" dt="2021-02-19T19:21:37.433" v="1898" actId="688"/>
          <ac:picMkLst>
            <pc:docMk/>
            <pc:sldMk cId="2651839052" sldId="265"/>
            <ac:picMk id="7" creationId="{AE8EA9D3-CDCA-420F-BEEC-1A1A312D0F10}"/>
          </ac:picMkLst>
        </pc:picChg>
      </pc:sldChg>
      <pc:sldChg chg="modSp add mod">
        <pc:chgData name="LTC IVAN Padial" userId="806a0783caa64de0" providerId="LiveId" clId="{5B0163FD-6EFE-4461-A642-40FB0E2F808D}" dt="2021-02-17T15:17:57.710" v="435" actId="6549"/>
        <pc:sldMkLst>
          <pc:docMk/>
          <pc:sldMk cId="481263212" sldId="266"/>
        </pc:sldMkLst>
        <pc:spChg chg="mod">
          <ac:chgData name="LTC IVAN Padial" userId="806a0783caa64de0" providerId="LiveId" clId="{5B0163FD-6EFE-4461-A642-40FB0E2F808D}" dt="2021-02-17T15:14:39.934" v="425" actId="20577"/>
          <ac:spMkLst>
            <pc:docMk/>
            <pc:sldMk cId="481263212" sldId="266"/>
            <ac:spMk id="2" creationId="{FEAF866E-B89B-4947-9F79-1592EF9D59EC}"/>
          </ac:spMkLst>
        </pc:spChg>
        <pc:spChg chg="mod">
          <ac:chgData name="LTC IVAN Padial" userId="806a0783caa64de0" providerId="LiveId" clId="{5B0163FD-6EFE-4461-A642-40FB0E2F808D}" dt="2021-02-17T15:17:57.710" v="435" actId="6549"/>
          <ac:spMkLst>
            <pc:docMk/>
            <pc:sldMk cId="481263212" sldId="266"/>
            <ac:spMk id="3" creationId="{AD894950-6FE4-4070-B14A-1533F3916FFD}"/>
          </ac:spMkLst>
        </pc:spChg>
      </pc:sldChg>
      <pc:sldChg chg="addSp delSp modSp add mod">
        <pc:chgData name="LTC IVAN Padial" userId="806a0783caa64de0" providerId="LiveId" clId="{5B0163FD-6EFE-4461-A642-40FB0E2F808D}" dt="2021-02-20T03:34:02.255" v="7332" actId="20577"/>
        <pc:sldMkLst>
          <pc:docMk/>
          <pc:sldMk cId="544442812" sldId="267"/>
        </pc:sldMkLst>
        <pc:spChg chg="mod">
          <ac:chgData name="LTC IVAN Padial" userId="806a0783caa64de0" providerId="LiveId" clId="{5B0163FD-6EFE-4461-A642-40FB0E2F808D}" dt="2021-02-20T03:34:02.255" v="7332" actId="20577"/>
          <ac:spMkLst>
            <pc:docMk/>
            <pc:sldMk cId="544442812" sldId="267"/>
            <ac:spMk id="2" creationId="{FEAF866E-B89B-4947-9F79-1592EF9D59EC}"/>
          </ac:spMkLst>
        </pc:spChg>
        <pc:spChg chg="add mod">
          <ac:chgData name="LTC IVAN Padial" userId="806a0783caa64de0" providerId="LiveId" clId="{5B0163FD-6EFE-4461-A642-40FB0E2F808D}" dt="2021-02-20T01:37:53.953" v="5398" actId="20577"/>
          <ac:spMkLst>
            <pc:docMk/>
            <pc:sldMk cId="544442812" sldId="267"/>
            <ac:spMk id="3" creationId="{1C5D741E-9336-470B-8DCD-AD60633F0190}"/>
          </ac:spMkLst>
        </pc:spChg>
        <pc:spChg chg="del mod">
          <ac:chgData name="LTC IVAN Padial" userId="806a0783caa64de0" providerId="LiveId" clId="{5B0163FD-6EFE-4461-A642-40FB0E2F808D}" dt="2021-02-19T18:43:18.184" v="1746" actId="478"/>
          <ac:spMkLst>
            <pc:docMk/>
            <pc:sldMk cId="544442812" sldId="267"/>
            <ac:spMk id="3" creationId="{AD894950-6FE4-4070-B14A-1533F3916FFD}"/>
          </ac:spMkLst>
        </pc:spChg>
        <pc:spChg chg="add del mod">
          <ac:chgData name="LTC IVAN Padial" userId="806a0783caa64de0" providerId="LiveId" clId="{5B0163FD-6EFE-4461-A642-40FB0E2F808D}" dt="2021-02-19T18:20:16.300" v="1632" actId="767"/>
          <ac:spMkLst>
            <pc:docMk/>
            <pc:sldMk cId="544442812" sldId="267"/>
            <ac:spMk id="4" creationId="{8220D10A-7B0E-4359-ACEE-CFA4ADFC3E31}"/>
          </ac:spMkLst>
        </pc:spChg>
        <pc:spChg chg="add mod">
          <ac:chgData name="LTC IVAN Padial" userId="806a0783caa64de0" providerId="LiveId" clId="{5B0163FD-6EFE-4461-A642-40FB0E2F808D}" dt="2021-02-20T01:32:49.758" v="5242" actId="1076"/>
          <ac:spMkLst>
            <pc:docMk/>
            <pc:sldMk cId="544442812" sldId="267"/>
            <ac:spMk id="7" creationId="{E5D0300B-5155-4D6E-B260-04FF6D985C49}"/>
          </ac:spMkLst>
        </pc:spChg>
        <pc:picChg chg="add mod modCrop">
          <ac:chgData name="LTC IVAN Padial" userId="806a0783caa64de0" providerId="LiveId" clId="{5B0163FD-6EFE-4461-A642-40FB0E2F808D}" dt="2021-02-20T01:32:53.348" v="5244" actId="1076"/>
          <ac:picMkLst>
            <pc:docMk/>
            <pc:sldMk cId="544442812" sldId="267"/>
            <ac:picMk id="6" creationId="{24D5D7F9-53ED-4BF5-A5A0-314D1DF65266}"/>
          </ac:picMkLst>
        </pc:picChg>
      </pc:sldChg>
      <pc:sldChg chg="modSp add mod">
        <pc:chgData name="LTC IVAN Padial" userId="806a0783caa64de0" providerId="LiveId" clId="{5B0163FD-6EFE-4461-A642-40FB0E2F808D}" dt="2021-02-20T00:19:34.855" v="4849" actId="20577"/>
        <pc:sldMkLst>
          <pc:docMk/>
          <pc:sldMk cId="3437057695" sldId="268"/>
        </pc:sldMkLst>
        <pc:spChg chg="mod">
          <ac:chgData name="LTC IVAN Padial" userId="806a0783caa64de0" providerId="LiveId" clId="{5B0163FD-6EFE-4461-A642-40FB0E2F808D}" dt="2021-02-20T00:19:34.855" v="4849" actId="20577"/>
          <ac:spMkLst>
            <pc:docMk/>
            <pc:sldMk cId="3437057695" sldId="268"/>
            <ac:spMk id="2" creationId="{FEAF866E-B89B-4947-9F79-1592EF9D59EC}"/>
          </ac:spMkLst>
        </pc:spChg>
        <pc:spChg chg="mod">
          <ac:chgData name="LTC IVAN Padial" userId="806a0783caa64de0" providerId="LiveId" clId="{5B0163FD-6EFE-4461-A642-40FB0E2F808D}" dt="2021-02-19T23:55:07.498" v="4545" actId="20577"/>
          <ac:spMkLst>
            <pc:docMk/>
            <pc:sldMk cId="3437057695" sldId="268"/>
            <ac:spMk id="3" creationId="{AD894950-6FE4-4070-B14A-1533F3916FFD}"/>
          </ac:spMkLst>
        </pc:spChg>
      </pc:sldChg>
      <pc:sldChg chg="modSp add mod">
        <pc:chgData name="LTC IVAN Padial" userId="806a0783caa64de0" providerId="LiveId" clId="{5B0163FD-6EFE-4461-A642-40FB0E2F808D}" dt="2021-02-20T03:27:18.503" v="7303" actId="20577"/>
        <pc:sldMkLst>
          <pc:docMk/>
          <pc:sldMk cId="2503067618" sldId="269"/>
        </pc:sldMkLst>
        <pc:spChg chg="mod">
          <ac:chgData name="LTC IVAN Padial" userId="806a0783caa64de0" providerId="LiveId" clId="{5B0163FD-6EFE-4461-A642-40FB0E2F808D}" dt="2021-02-17T16:06:26.035" v="693" actId="20577"/>
          <ac:spMkLst>
            <pc:docMk/>
            <pc:sldMk cId="2503067618" sldId="269"/>
            <ac:spMk id="2" creationId="{FEAF866E-B89B-4947-9F79-1592EF9D59EC}"/>
          </ac:spMkLst>
        </pc:spChg>
        <pc:spChg chg="mod">
          <ac:chgData name="LTC IVAN Padial" userId="806a0783caa64de0" providerId="LiveId" clId="{5B0163FD-6EFE-4461-A642-40FB0E2F808D}" dt="2021-02-20T03:27:18.503" v="7303" actId="20577"/>
          <ac:spMkLst>
            <pc:docMk/>
            <pc:sldMk cId="2503067618" sldId="269"/>
            <ac:spMk id="3" creationId="{AD894950-6FE4-4070-B14A-1533F3916FFD}"/>
          </ac:spMkLst>
        </pc:spChg>
      </pc:sldChg>
      <pc:sldChg chg="modSp add mod">
        <pc:chgData name="LTC IVAN Padial" userId="806a0783caa64de0" providerId="LiveId" clId="{5B0163FD-6EFE-4461-A642-40FB0E2F808D}" dt="2021-02-20T00:44:17.012" v="5143" actId="20577"/>
        <pc:sldMkLst>
          <pc:docMk/>
          <pc:sldMk cId="355937582" sldId="270"/>
        </pc:sldMkLst>
        <pc:spChg chg="mod">
          <ac:chgData name="LTC IVAN Padial" userId="806a0783caa64de0" providerId="LiveId" clId="{5B0163FD-6EFE-4461-A642-40FB0E2F808D}" dt="2021-02-20T00:44:17.012" v="5143" actId="20577"/>
          <ac:spMkLst>
            <pc:docMk/>
            <pc:sldMk cId="355937582" sldId="270"/>
            <ac:spMk id="3" creationId="{AD894950-6FE4-4070-B14A-1533F3916FFD}"/>
          </ac:spMkLst>
        </pc:spChg>
      </pc:sldChg>
      <pc:sldChg chg="modSp add mod">
        <pc:chgData name="LTC IVAN Padial" userId="806a0783caa64de0" providerId="LiveId" clId="{5B0163FD-6EFE-4461-A642-40FB0E2F808D}" dt="2021-02-20T00:14:17.618" v="4808" actId="1076"/>
        <pc:sldMkLst>
          <pc:docMk/>
          <pc:sldMk cId="5278636" sldId="271"/>
        </pc:sldMkLst>
        <pc:spChg chg="mod">
          <ac:chgData name="LTC IVAN Padial" userId="806a0783caa64de0" providerId="LiveId" clId="{5B0163FD-6EFE-4461-A642-40FB0E2F808D}" dt="2021-02-20T00:14:17.618" v="4808" actId="1076"/>
          <ac:spMkLst>
            <pc:docMk/>
            <pc:sldMk cId="5278636" sldId="271"/>
            <ac:spMk id="3" creationId="{AD894950-6FE4-4070-B14A-1533F3916FFD}"/>
          </ac:spMkLst>
        </pc:spChg>
      </pc:sldChg>
      <pc:sldChg chg="modSp add mod ord">
        <pc:chgData name="LTC IVAN Padial" userId="806a0783caa64de0" providerId="LiveId" clId="{5B0163FD-6EFE-4461-A642-40FB0E2F808D}" dt="2021-02-20T00:15:58.744" v="4825" actId="14100"/>
        <pc:sldMkLst>
          <pc:docMk/>
          <pc:sldMk cId="2716115081" sldId="272"/>
        </pc:sldMkLst>
        <pc:spChg chg="mod">
          <ac:chgData name="LTC IVAN Padial" userId="806a0783caa64de0" providerId="LiveId" clId="{5B0163FD-6EFE-4461-A642-40FB0E2F808D}" dt="2021-02-17T15:44:24.828" v="472" actId="1076"/>
          <ac:spMkLst>
            <pc:docMk/>
            <pc:sldMk cId="2716115081" sldId="272"/>
            <ac:spMk id="2" creationId="{FEAF866E-B89B-4947-9F79-1592EF9D59EC}"/>
          </ac:spMkLst>
        </pc:spChg>
        <pc:spChg chg="mod">
          <ac:chgData name="LTC IVAN Padial" userId="806a0783caa64de0" providerId="LiveId" clId="{5B0163FD-6EFE-4461-A642-40FB0E2F808D}" dt="2021-02-20T00:15:58.744" v="4825" actId="14100"/>
          <ac:spMkLst>
            <pc:docMk/>
            <pc:sldMk cId="2716115081" sldId="272"/>
            <ac:spMk id="3" creationId="{AD894950-6FE4-4070-B14A-1533F3916FFD}"/>
          </ac:spMkLst>
        </pc:spChg>
      </pc:sldChg>
      <pc:sldChg chg="modSp add mod ord">
        <pc:chgData name="LTC IVAN Padial" userId="806a0783caa64de0" providerId="LiveId" clId="{5B0163FD-6EFE-4461-A642-40FB0E2F808D}" dt="2021-02-20T00:14:39.160" v="4811" actId="1076"/>
        <pc:sldMkLst>
          <pc:docMk/>
          <pc:sldMk cId="990609663" sldId="273"/>
        </pc:sldMkLst>
        <pc:spChg chg="mod">
          <ac:chgData name="LTC IVAN Padial" userId="806a0783caa64de0" providerId="LiveId" clId="{5B0163FD-6EFE-4461-A642-40FB0E2F808D}" dt="2021-02-20T00:14:39.160" v="4811" actId="1076"/>
          <ac:spMkLst>
            <pc:docMk/>
            <pc:sldMk cId="990609663" sldId="273"/>
            <ac:spMk id="3" creationId="{AD894950-6FE4-4070-B14A-1533F3916FFD}"/>
          </ac:spMkLst>
        </pc:spChg>
      </pc:sldChg>
      <pc:sldChg chg="modSp add mod">
        <pc:chgData name="LTC IVAN Padial" userId="806a0783caa64de0" providerId="LiveId" clId="{5B0163FD-6EFE-4461-A642-40FB0E2F808D}" dt="2021-02-20T00:15:07.263" v="4820" actId="1076"/>
        <pc:sldMkLst>
          <pc:docMk/>
          <pc:sldMk cId="1747380998" sldId="274"/>
        </pc:sldMkLst>
        <pc:spChg chg="mod">
          <ac:chgData name="LTC IVAN Padial" userId="806a0783caa64de0" providerId="LiveId" clId="{5B0163FD-6EFE-4461-A642-40FB0E2F808D}" dt="2021-02-20T00:15:07.263" v="4820" actId="1076"/>
          <ac:spMkLst>
            <pc:docMk/>
            <pc:sldMk cId="1747380998" sldId="274"/>
            <ac:spMk id="3" creationId="{AD894950-6FE4-4070-B14A-1533F3916FFD}"/>
          </ac:spMkLst>
        </pc:spChg>
      </pc:sldChg>
      <pc:sldChg chg="modSp add mod ord">
        <pc:chgData name="LTC IVAN Padial" userId="806a0783caa64de0" providerId="LiveId" clId="{5B0163FD-6EFE-4461-A642-40FB0E2F808D}" dt="2021-02-20T01:31:56.960" v="5240"/>
        <pc:sldMkLst>
          <pc:docMk/>
          <pc:sldMk cId="2579829801" sldId="275"/>
        </pc:sldMkLst>
        <pc:spChg chg="mod">
          <ac:chgData name="LTC IVAN Padial" userId="806a0783caa64de0" providerId="LiveId" clId="{5B0163FD-6EFE-4461-A642-40FB0E2F808D}" dt="2021-02-20T00:18:11.029" v="4843" actId="20577"/>
          <ac:spMkLst>
            <pc:docMk/>
            <pc:sldMk cId="2579829801" sldId="275"/>
            <ac:spMk id="3" creationId="{AD894950-6FE4-4070-B14A-1533F3916FFD}"/>
          </ac:spMkLst>
        </pc:spChg>
      </pc:sldChg>
      <pc:sldChg chg="addSp delSp modSp add mod ord">
        <pc:chgData name="LTC IVAN Padial" userId="806a0783caa64de0" providerId="LiveId" clId="{5B0163FD-6EFE-4461-A642-40FB0E2F808D}" dt="2021-02-20T03:42:14.583" v="7437"/>
        <pc:sldMkLst>
          <pc:docMk/>
          <pc:sldMk cId="1803679209" sldId="276"/>
        </pc:sldMkLst>
        <pc:spChg chg="mod">
          <ac:chgData name="LTC IVAN Padial" userId="806a0783caa64de0" providerId="LiveId" clId="{5B0163FD-6EFE-4461-A642-40FB0E2F808D}" dt="2021-02-20T03:42:14.583" v="7437"/>
          <ac:spMkLst>
            <pc:docMk/>
            <pc:sldMk cId="1803679209" sldId="276"/>
            <ac:spMk id="2" creationId="{FEAF866E-B89B-4947-9F79-1592EF9D59EC}"/>
          </ac:spMkLst>
        </pc:spChg>
        <pc:spChg chg="del mod">
          <ac:chgData name="LTC IVAN Padial" userId="806a0783caa64de0" providerId="LiveId" clId="{5B0163FD-6EFE-4461-A642-40FB0E2F808D}" dt="2021-02-19T18:28:56.091" v="1666" actId="478"/>
          <ac:spMkLst>
            <pc:docMk/>
            <pc:sldMk cId="1803679209" sldId="276"/>
            <ac:spMk id="3" creationId="{AD894950-6FE4-4070-B14A-1533F3916FFD}"/>
          </ac:spMkLst>
        </pc:spChg>
        <pc:spChg chg="add mod">
          <ac:chgData name="LTC IVAN Padial" userId="806a0783caa64de0" providerId="LiveId" clId="{5B0163FD-6EFE-4461-A642-40FB0E2F808D}" dt="2021-02-20T01:40:33.727" v="5433" actId="14100"/>
          <ac:spMkLst>
            <pc:docMk/>
            <pc:sldMk cId="1803679209" sldId="276"/>
            <ac:spMk id="6" creationId="{D670E81D-9949-4796-B030-9DC3B43EF081}"/>
          </ac:spMkLst>
        </pc:spChg>
        <pc:picChg chg="add mod modCrop">
          <ac:chgData name="LTC IVAN Padial" userId="806a0783caa64de0" providerId="LiveId" clId="{5B0163FD-6EFE-4461-A642-40FB0E2F808D}" dt="2021-02-20T01:39:42.850" v="5413" actId="1076"/>
          <ac:picMkLst>
            <pc:docMk/>
            <pc:sldMk cId="1803679209" sldId="276"/>
            <ac:picMk id="5" creationId="{7B791EC6-351C-4B37-A7A0-8C2D027DB3DD}"/>
          </ac:picMkLst>
        </pc:picChg>
      </pc:sldChg>
      <pc:sldChg chg="addSp delSp modSp add mod">
        <pc:chgData name="LTC IVAN Padial" userId="806a0783caa64de0" providerId="LiveId" clId="{5B0163FD-6EFE-4461-A642-40FB0E2F808D}" dt="2021-02-20T03:42:03.297" v="7436"/>
        <pc:sldMkLst>
          <pc:docMk/>
          <pc:sldMk cId="1862157528" sldId="277"/>
        </pc:sldMkLst>
        <pc:spChg chg="mod">
          <ac:chgData name="LTC IVAN Padial" userId="806a0783caa64de0" providerId="LiveId" clId="{5B0163FD-6EFE-4461-A642-40FB0E2F808D}" dt="2021-02-20T03:42:03.297" v="7436"/>
          <ac:spMkLst>
            <pc:docMk/>
            <pc:sldMk cId="1862157528" sldId="277"/>
            <ac:spMk id="2" creationId="{FEAF866E-B89B-4947-9F79-1592EF9D59EC}"/>
          </ac:spMkLst>
        </pc:spChg>
        <pc:spChg chg="del">
          <ac:chgData name="LTC IVAN Padial" userId="806a0783caa64de0" providerId="LiveId" clId="{5B0163FD-6EFE-4461-A642-40FB0E2F808D}" dt="2021-02-19T18:40:42.863" v="1730" actId="478"/>
          <ac:spMkLst>
            <pc:docMk/>
            <pc:sldMk cId="1862157528" sldId="277"/>
            <ac:spMk id="3" creationId="{AD894950-6FE4-4070-B14A-1533F3916FFD}"/>
          </ac:spMkLst>
        </pc:spChg>
        <pc:spChg chg="add mod">
          <ac:chgData name="LTC IVAN Padial" userId="806a0783caa64de0" providerId="LiveId" clId="{5B0163FD-6EFE-4461-A642-40FB0E2F808D}" dt="2021-02-20T01:39:26.699" v="5412" actId="20577"/>
          <ac:spMkLst>
            <pc:docMk/>
            <pc:sldMk cId="1862157528" sldId="277"/>
            <ac:spMk id="6" creationId="{87084EC1-84D3-4617-8D31-C23C12835587}"/>
          </ac:spMkLst>
        </pc:spChg>
        <pc:picChg chg="add mod modCrop">
          <ac:chgData name="LTC IVAN Padial" userId="806a0783caa64de0" providerId="LiveId" clId="{5B0163FD-6EFE-4461-A642-40FB0E2F808D}" dt="2021-02-19T18:46:36.986" v="1797" actId="1076"/>
          <ac:picMkLst>
            <pc:docMk/>
            <pc:sldMk cId="1862157528" sldId="277"/>
            <ac:picMk id="5" creationId="{C357F657-90A0-459F-82D8-9665215873CD}"/>
          </ac:picMkLst>
        </pc:picChg>
      </pc:sldChg>
      <pc:sldChg chg="addSp delSp modSp add mod ord">
        <pc:chgData name="LTC IVAN Padial" userId="806a0783caa64de0" providerId="LiveId" clId="{5B0163FD-6EFE-4461-A642-40FB0E2F808D}" dt="2021-02-20T03:40:20.296" v="7435" actId="688"/>
        <pc:sldMkLst>
          <pc:docMk/>
          <pc:sldMk cId="313340953" sldId="278"/>
        </pc:sldMkLst>
        <pc:spChg chg="mod">
          <ac:chgData name="LTC IVAN Padial" userId="806a0783caa64de0" providerId="LiveId" clId="{5B0163FD-6EFE-4461-A642-40FB0E2F808D}" dt="2021-02-20T03:34:57.554" v="7333"/>
          <ac:spMkLst>
            <pc:docMk/>
            <pc:sldMk cId="313340953" sldId="278"/>
            <ac:spMk id="2" creationId="{FEAF866E-B89B-4947-9F79-1592EF9D59EC}"/>
          </ac:spMkLst>
        </pc:spChg>
        <pc:spChg chg="add mod">
          <ac:chgData name="LTC IVAN Padial" userId="806a0783caa64de0" providerId="LiveId" clId="{5B0163FD-6EFE-4461-A642-40FB0E2F808D}" dt="2021-02-20T03:38:32.499" v="7429" actId="1076"/>
          <ac:spMkLst>
            <pc:docMk/>
            <pc:sldMk cId="313340953" sldId="278"/>
            <ac:spMk id="3" creationId="{186232E0-E861-4800-AAF7-7E5837726740}"/>
          </ac:spMkLst>
        </pc:spChg>
        <pc:spChg chg="del mod">
          <ac:chgData name="LTC IVAN Padial" userId="806a0783caa64de0" providerId="LiveId" clId="{5B0163FD-6EFE-4461-A642-40FB0E2F808D}" dt="2021-02-19T18:34:07.884" v="1690" actId="478"/>
          <ac:spMkLst>
            <pc:docMk/>
            <pc:sldMk cId="313340953" sldId="278"/>
            <ac:spMk id="3" creationId="{AD894950-6FE4-4070-B14A-1533F3916FFD}"/>
          </ac:spMkLst>
        </pc:spChg>
        <pc:spChg chg="add mod">
          <ac:chgData name="LTC IVAN Padial" userId="806a0783caa64de0" providerId="LiveId" clId="{5B0163FD-6EFE-4461-A642-40FB0E2F808D}" dt="2021-02-20T03:40:20.296" v="7435" actId="688"/>
          <ac:spMkLst>
            <pc:docMk/>
            <pc:sldMk cId="313340953" sldId="278"/>
            <ac:spMk id="4" creationId="{52428691-0AD8-42F4-A50B-CC251E549E11}"/>
          </ac:spMkLst>
        </pc:spChg>
        <pc:spChg chg="add del">
          <ac:chgData name="LTC IVAN Padial" userId="806a0783caa64de0" providerId="LiveId" clId="{5B0163FD-6EFE-4461-A642-40FB0E2F808D}" dt="2021-02-19T18:43:04.916" v="1744" actId="22"/>
          <ac:spMkLst>
            <pc:docMk/>
            <pc:sldMk cId="313340953" sldId="278"/>
            <ac:spMk id="11" creationId="{29AFB045-3C40-47B1-9C25-E90DB15A7168}"/>
          </ac:spMkLst>
        </pc:spChg>
        <pc:spChg chg="add mod">
          <ac:chgData name="LTC IVAN Padial" userId="806a0783caa64de0" providerId="LiveId" clId="{5B0163FD-6EFE-4461-A642-40FB0E2F808D}" dt="2021-02-19T18:45:02.193" v="1770" actId="1076"/>
          <ac:spMkLst>
            <pc:docMk/>
            <pc:sldMk cId="313340953" sldId="278"/>
            <ac:spMk id="12" creationId="{E620CA2E-67C8-4AE2-9714-3C02100C40F3}"/>
          </ac:spMkLst>
        </pc:spChg>
        <pc:picChg chg="add del mod">
          <ac:chgData name="LTC IVAN Padial" userId="806a0783caa64de0" providerId="LiveId" clId="{5B0163FD-6EFE-4461-A642-40FB0E2F808D}" dt="2021-02-19T18:30:39.123" v="1678" actId="478"/>
          <ac:picMkLst>
            <pc:docMk/>
            <pc:sldMk cId="313340953" sldId="278"/>
            <ac:picMk id="5" creationId="{E0DE94BD-9F91-41E2-A3B1-6C68D8AC1710}"/>
          </ac:picMkLst>
        </pc:picChg>
        <pc:picChg chg="add del mod">
          <ac:chgData name="LTC IVAN Padial" userId="806a0783caa64de0" providerId="LiveId" clId="{5B0163FD-6EFE-4461-A642-40FB0E2F808D}" dt="2021-02-19T18:31:00.224" v="1682" actId="478"/>
          <ac:picMkLst>
            <pc:docMk/>
            <pc:sldMk cId="313340953" sldId="278"/>
            <ac:picMk id="7" creationId="{02751F67-7A81-4C51-B045-0115C9CDB7C3}"/>
          </ac:picMkLst>
        </pc:picChg>
        <pc:picChg chg="add mod modCrop">
          <ac:chgData name="LTC IVAN Padial" userId="806a0783caa64de0" providerId="LiveId" clId="{5B0163FD-6EFE-4461-A642-40FB0E2F808D}" dt="2021-02-20T03:38:23.104" v="7428" actId="1076"/>
          <ac:picMkLst>
            <pc:docMk/>
            <pc:sldMk cId="313340953" sldId="278"/>
            <ac:picMk id="9" creationId="{6D4B5E94-4977-4B54-9B09-75C380D39F4C}"/>
          </ac:picMkLst>
        </pc:picChg>
      </pc:sldChg>
      <pc:sldChg chg="delSp modSp add mod ord">
        <pc:chgData name="LTC IVAN Padial" userId="806a0783caa64de0" providerId="LiveId" clId="{5B0163FD-6EFE-4461-A642-40FB0E2F808D}" dt="2021-02-19T23:33:08.740" v="4322"/>
        <pc:sldMkLst>
          <pc:docMk/>
          <pc:sldMk cId="2240866363" sldId="279"/>
        </pc:sldMkLst>
        <pc:spChg chg="del mod">
          <ac:chgData name="LTC IVAN Padial" userId="806a0783caa64de0" providerId="LiveId" clId="{5B0163FD-6EFE-4461-A642-40FB0E2F808D}" dt="2021-02-19T23:32:58.866" v="4320" actId="478"/>
          <ac:spMkLst>
            <pc:docMk/>
            <pc:sldMk cId="2240866363" sldId="279"/>
            <ac:spMk id="3" creationId="{AD894950-6FE4-4070-B14A-1533F3916FFD}"/>
          </ac:spMkLst>
        </pc:spChg>
      </pc:sldChg>
      <pc:sldChg chg="modSp add mod">
        <pc:chgData name="LTC IVAN Padial" userId="806a0783caa64de0" providerId="LiveId" clId="{5B0163FD-6EFE-4461-A642-40FB0E2F808D}" dt="2021-02-19T23:59:08.834" v="4580" actId="20577"/>
        <pc:sldMkLst>
          <pc:docMk/>
          <pc:sldMk cId="712910965" sldId="280"/>
        </pc:sldMkLst>
        <pc:spChg chg="mod">
          <ac:chgData name="LTC IVAN Padial" userId="806a0783caa64de0" providerId="LiveId" clId="{5B0163FD-6EFE-4461-A642-40FB0E2F808D}" dt="2021-02-19T23:18:19.947" v="3609" actId="1076"/>
          <ac:spMkLst>
            <pc:docMk/>
            <pc:sldMk cId="712910965" sldId="280"/>
            <ac:spMk id="2" creationId="{FEAF866E-B89B-4947-9F79-1592EF9D59EC}"/>
          </ac:spMkLst>
        </pc:spChg>
        <pc:spChg chg="mod">
          <ac:chgData name="LTC IVAN Padial" userId="806a0783caa64de0" providerId="LiveId" clId="{5B0163FD-6EFE-4461-A642-40FB0E2F808D}" dt="2021-02-19T23:59:08.834" v="4580" actId="20577"/>
          <ac:spMkLst>
            <pc:docMk/>
            <pc:sldMk cId="712910965" sldId="280"/>
            <ac:spMk id="3" creationId="{AD894950-6FE4-4070-B14A-1533F3916FFD}"/>
          </ac:spMkLst>
        </pc:spChg>
      </pc:sldChg>
      <pc:sldChg chg="modSp new del mod">
        <pc:chgData name="LTC IVAN Padial" userId="806a0783caa64de0" providerId="LiveId" clId="{5B0163FD-6EFE-4461-A642-40FB0E2F808D}" dt="2021-02-19T19:48:26.270" v="2390" actId="47"/>
        <pc:sldMkLst>
          <pc:docMk/>
          <pc:sldMk cId="3935169639" sldId="281"/>
        </pc:sldMkLst>
        <pc:spChg chg="mod">
          <ac:chgData name="LTC IVAN Padial" userId="806a0783caa64de0" providerId="LiveId" clId="{5B0163FD-6EFE-4461-A642-40FB0E2F808D}" dt="2021-02-19T19:37:41.377" v="2162" actId="14100"/>
          <ac:spMkLst>
            <pc:docMk/>
            <pc:sldMk cId="3935169639" sldId="281"/>
            <ac:spMk id="2" creationId="{B25B2BE1-ACE4-47BF-AA70-1ADA66CCD2A8}"/>
          </ac:spMkLst>
        </pc:spChg>
        <pc:spChg chg="mod">
          <ac:chgData name="LTC IVAN Padial" userId="806a0783caa64de0" providerId="LiveId" clId="{5B0163FD-6EFE-4461-A642-40FB0E2F808D}" dt="2021-02-19T19:39:32.438" v="2166"/>
          <ac:spMkLst>
            <pc:docMk/>
            <pc:sldMk cId="3935169639" sldId="281"/>
            <ac:spMk id="3" creationId="{7D088379-84FF-440C-8761-1342CEC700F9}"/>
          </ac:spMkLst>
        </pc:spChg>
        <pc:spChg chg="mod">
          <ac:chgData name="LTC IVAN Padial" userId="806a0783caa64de0" providerId="LiveId" clId="{5B0163FD-6EFE-4461-A642-40FB0E2F808D}" dt="2021-02-19T19:39:32.438" v="2166"/>
          <ac:spMkLst>
            <pc:docMk/>
            <pc:sldMk cId="3935169639" sldId="281"/>
            <ac:spMk id="4" creationId="{E9F9C6D7-8E9C-445D-85EE-5905CC2573C9}"/>
          </ac:spMkLst>
        </pc:spChg>
        <pc:spChg chg="mod">
          <ac:chgData name="LTC IVAN Padial" userId="806a0783caa64de0" providerId="LiveId" clId="{5B0163FD-6EFE-4461-A642-40FB0E2F808D}" dt="2021-02-19T19:38:01.678" v="2163" actId="20577"/>
          <ac:spMkLst>
            <pc:docMk/>
            <pc:sldMk cId="3935169639" sldId="281"/>
            <ac:spMk id="5" creationId="{B36DE916-BEC7-4CE6-9527-75CB60CEAB69}"/>
          </ac:spMkLst>
        </pc:spChg>
        <pc:spChg chg="mod">
          <ac:chgData name="LTC IVAN Padial" userId="806a0783caa64de0" providerId="LiveId" clId="{5B0163FD-6EFE-4461-A642-40FB0E2F808D}" dt="2021-02-19T19:36:24.052" v="2153" actId="14100"/>
          <ac:spMkLst>
            <pc:docMk/>
            <pc:sldMk cId="3935169639" sldId="281"/>
            <ac:spMk id="6" creationId="{4F40E9A3-35C5-45E1-A2D1-5F614F467FBF}"/>
          </ac:spMkLst>
        </pc:spChg>
      </pc:sldChg>
      <pc:sldChg chg="addSp delSp modSp add mod">
        <pc:chgData name="LTC IVAN Padial" userId="806a0783caa64de0" providerId="LiveId" clId="{5B0163FD-6EFE-4461-A642-40FB0E2F808D}" dt="2021-02-20T03:31:45.140" v="7317" actId="207"/>
        <pc:sldMkLst>
          <pc:docMk/>
          <pc:sldMk cId="3214876599" sldId="282"/>
        </pc:sldMkLst>
        <pc:spChg chg="mod">
          <ac:chgData name="LTC IVAN Padial" userId="806a0783caa64de0" providerId="LiveId" clId="{5B0163FD-6EFE-4461-A642-40FB0E2F808D}" dt="2021-02-20T03:31:17.122" v="7315" actId="20577"/>
          <ac:spMkLst>
            <pc:docMk/>
            <pc:sldMk cId="3214876599" sldId="282"/>
            <ac:spMk id="2" creationId="{FEAF866E-B89B-4947-9F79-1592EF9D59EC}"/>
          </ac:spMkLst>
        </pc:spChg>
        <pc:spChg chg="del">
          <ac:chgData name="LTC IVAN Padial" userId="806a0783caa64de0" providerId="LiveId" clId="{5B0163FD-6EFE-4461-A642-40FB0E2F808D}" dt="2021-02-19T19:41:25.847" v="2168" actId="478"/>
          <ac:spMkLst>
            <pc:docMk/>
            <pc:sldMk cId="3214876599" sldId="282"/>
            <ac:spMk id="3" creationId="{AD894950-6FE4-4070-B14A-1533F3916FFD}"/>
          </ac:spMkLst>
        </pc:spChg>
        <pc:spChg chg="add del mod">
          <ac:chgData name="LTC IVAN Padial" userId="806a0783caa64de0" providerId="LiveId" clId="{5B0163FD-6EFE-4461-A642-40FB0E2F808D}" dt="2021-02-19T19:49:20.482" v="2394" actId="478"/>
          <ac:spMkLst>
            <pc:docMk/>
            <pc:sldMk cId="3214876599" sldId="282"/>
            <ac:spMk id="4" creationId="{1FFC6DBB-4DA4-4711-9838-3093C93A9E83}"/>
          </ac:spMkLst>
        </pc:spChg>
        <pc:spChg chg="add mod">
          <ac:chgData name="LTC IVAN Padial" userId="806a0783caa64de0" providerId="LiveId" clId="{5B0163FD-6EFE-4461-A642-40FB0E2F808D}" dt="2021-02-19T19:50:29.458" v="2441" actId="6549"/>
          <ac:spMkLst>
            <pc:docMk/>
            <pc:sldMk cId="3214876599" sldId="282"/>
            <ac:spMk id="5" creationId="{E56F2159-AB4C-46A9-AD75-DFD18032E4AA}"/>
          </ac:spMkLst>
        </pc:spChg>
        <pc:spChg chg="add del mod">
          <ac:chgData name="LTC IVAN Padial" userId="806a0783caa64de0" providerId="LiveId" clId="{5B0163FD-6EFE-4461-A642-40FB0E2F808D}" dt="2021-02-19T19:49:00.144" v="2392" actId="478"/>
          <ac:spMkLst>
            <pc:docMk/>
            <pc:sldMk cId="3214876599" sldId="282"/>
            <ac:spMk id="6" creationId="{8F7755ED-CCB4-4E6A-959F-AB0E4BA12573}"/>
          </ac:spMkLst>
        </pc:spChg>
        <pc:spChg chg="add del mod">
          <ac:chgData name="LTC IVAN Padial" userId="806a0783caa64de0" providerId="LiveId" clId="{5B0163FD-6EFE-4461-A642-40FB0E2F808D}" dt="2021-02-19T19:49:05.732" v="2393" actId="478"/>
          <ac:spMkLst>
            <pc:docMk/>
            <pc:sldMk cId="3214876599" sldId="282"/>
            <ac:spMk id="7" creationId="{E767D4D3-DEDD-4EBF-96C6-05CBE0FE0D1F}"/>
          </ac:spMkLst>
        </pc:spChg>
        <pc:spChg chg="add mod">
          <ac:chgData name="LTC IVAN Padial" userId="806a0783caa64de0" providerId="LiveId" clId="{5B0163FD-6EFE-4461-A642-40FB0E2F808D}" dt="2021-02-20T03:31:45.140" v="7317" actId="207"/>
          <ac:spMkLst>
            <pc:docMk/>
            <pc:sldMk cId="3214876599" sldId="282"/>
            <ac:spMk id="8" creationId="{53CA4ABD-5B40-497F-A7B2-CFE3BBA4D03A}"/>
          </ac:spMkLst>
        </pc:spChg>
      </pc:sldChg>
      <pc:sldChg chg="modSp add mod ord">
        <pc:chgData name="LTC IVAN Padial" userId="806a0783caa64de0" providerId="LiveId" clId="{5B0163FD-6EFE-4461-A642-40FB0E2F808D}" dt="2021-02-20T03:32:30.112" v="7319" actId="20577"/>
        <pc:sldMkLst>
          <pc:docMk/>
          <pc:sldMk cId="1125909023" sldId="283"/>
        </pc:sldMkLst>
        <pc:spChg chg="mod">
          <ac:chgData name="LTC IVAN Padial" userId="806a0783caa64de0" providerId="LiveId" clId="{5B0163FD-6EFE-4461-A642-40FB0E2F808D}" dt="2021-02-20T00:02:41.012" v="4678" actId="20577"/>
          <ac:spMkLst>
            <pc:docMk/>
            <pc:sldMk cId="1125909023" sldId="283"/>
            <ac:spMk id="2" creationId="{FEAF866E-B89B-4947-9F79-1592EF9D59EC}"/>
          </ac:spMkLst>
        </pc:spChg>
        <pc:spChg chg="mod">
          <ac:chgData name="LTC IVAN Padial" userId="806a0783caa64de0" providerId="LiveId" clId="{5B0163FD-6EFE-4461-A642-40FB0E2F808D}" dt="2021-02-19T20:14:39.896" v="2739" actId="790"/>
          <ac:spMkLst>
            <pc:docMk/>
            <pc:sldMk cId="1125909023" sldId="283"/>
            <ac:spMk id="5" creationId="{E56F2159-AB4C-46A9-AD75-DFD18032E4AA}"/>
          </ac:spMkLst>
        </pc:spChg>
        <pc:spChg chg="mod">
          <ac:chgData name="LTC IVAN Padial" userId="806a0783caa64de0" providerId="LiveId" clId="{5B0163FD-6EFE-4461-A642-40FB0E2F808D}" dt="2021-02-20T03:32:30.112" v="7319" actId="20577"/>
          <ac:spMkLst>
            <pc:docMk/>
            <pc:sldMk cId="1125909023" sldId="283"/>
            <ac:spMk id="7" creationId="{E767D4D3-DEDD-4EBF-96C6-05CBE0FE0D1F}"/>
          </ac:spMkLst>
        </pc:spChg>
      </pc:sldChg>
      <pc:sldChg chg="addSp modSp add del mod">
        <pc:chgData name="LTC IVAN Padial" userId="806a0783caa64de0" providerId="LiveId" clId="{5B0163FD-6EFE-4461-A642-40FB0E2F808D}" dt="2021-02-19T22:23:03.076" v="3411" actId="47"/>
        <pc:sldMkLst>
          <pc:docMk/>
          <pc:sldMk cId="753436181" sldId="284"/>
        </pc:sldMkLst>
        <pc:picChg chg="add mod">
          <ac:chgData name="LTC IVAN Padial" userId="806a0783caa64de0" providerId="LiveId" clId="{5B0163FD-6EFE-4461-A642-40FB0E2F808D}" dt="2021-02-19T21:34:46.808" v="3251" actId="962"/>
          <ac:picMkLst>
            <pc:docMk/>
            <pc:sldMk cId="753436181" sldId="284"/>
            <ac:picMk id="5" creationId="{EF8A898C-B910-4E91-A240-ABEECA3E2844}"/>
          </ac:picMkLst>
        </pc:picChg>
      </pc:sldChg>
      <pc:sldChg chg="addSp delSp modSp add mod ord">
        <pc:chgData name="LTC IVAN Padial" userId="806a0783caa64de0" providerId="LiveId" clId="{5B0163FD-6EFE-4461-A642-40FB0E2F808D}" dt="2021-02-20T03:30:24.021" v="7305" actId="14100"/>
        <pc:sldMkLst>
          <pc:docMk/>
          <pc:sldMk cId="498312848" sldId="285"/>
        </pc:sldMkLst>
        <pc:spChg chg="mod">
          <ac:chgData name="LTC IVAN Padial" userId="806a0783caa64de0" providerId="LiveId" clId="{5B0163FD-6EFE-4461-A642-40FB0E2F808D}" dt="2021-02-20T00:02:22.663" v="4671" actId="20577"/>
          <ac:spMkLst>
            <pc:docMk/>
            <pc:sldMk cId="498312848" sldId="285"/>
            <ac:spMk id="2" creationId="{FEAF866E-B89B-4947-9F79-1592EF9D59EC}"/>
          </ac:spMkLst>
        </pc:spChg>
        <pc:spChg chg="del">
          <ac:chgData name="LTC IVAN Padial" userId="806a0783caa64de0" providerId="LiveId" clId="{5B0163FD-6EFE-4461-A642-40FB0E2F808D}" dt="2021-02-19T22:16:02.453" v="3317" actId="478"/>
          <ac:spMkLst>
            <pc:docMk/>
            <pc:sldMk cId="498312848" sldId="285"/>
            <ac:spMk id="3" creationId="{AD894950-6FE4-4070-B14A-1533F3916FFD}"/>
          </ac:spMkLst>
        </pc:spChg>
        <pc:spChg chg="add mod">
          <ac:chgData name="LTC IVAN Padial" userId="806a0783caa64de0" providerId="LiveId" clId="{5B0163FD-6EFE-4461-A642-40FB0E2F808D}" dt="2021-02-19T22:16:29.282" v="3322" actId="1076"/>
          <ac:spMkLst>
            <pc:docMk/>
            <pc:sldMk cId="498312848" sldId="285"/>
            <ac:spMk id="8" creationId="{B2860CD7-87DE-49BB-87F8-4C514EB4E470}"/>
          </ac:spMkLst>
        </pc:spChg>
        <pc:spChg chg="add mod">
          <ac:chgData name="LTC IVAN Padial" userId="806a0783caa64de0" providerId="LiveId" clId="{5B0163FD-6EFE-4461-A642-40FB0E2F808D}" dt="2021-02-20T01:31:20.958" v="5238" actId="1076"/>
          <ac:spMkLst>
            <pc:docMk/>
            <pc:sldMk cId="498312848" sldId="285"/>
            <ac:spMk id="9" creationId="{3DC2DCA8-4B70-406C-B41D-A9B3BA4B6ABA}"/>
          </ac:spMkLst>
        </pc:spChg>
        <pc:spChg chg="add del mod">
          <ac:chgData name="LTC IVAN Padial" userId="806a0783caa64de0" providerId="LiveId" clId="{5B0163FD-6EFE-4461-A642-40FB0E2F808D}" dt="2021-02-19T22:19:37.971" v="3341" actId="478"/>
          <ac:spMkLst>
            <pc:docMk/>
            <pc:sldMk cId="498312848" sldId="285"/>
            <ac:spMk id="10" creationId="{5E841CAD-83ED-4D15-B6AA-DD7533747B99}"/>
          </ac:spMkLst>
        </pc:spChg>
        <pc:spChg chg="add del">
          <ac:chgData name="LTC IVAN Padial" userId="806a0783caa64de0" providerId="LiveId" clId="{5B0163FD-6EFE-4461-A642-40FB0E2F808D}" dt="2021-02-19T22:19:53.419" v="3343" actId="478"/>
          <ac:spMkLst>
            <pc:docMk/>
            <pc:sldMk cId="498312848" sldId="285"/>
            <ac:spMk id="12" creationId="{A0DE0D7B-D4E4-44E2-91D7-8A24C2E8AD2D}"/>
          </ac:spMkLst>
        </pc:spChg>
        <pc:spChg chg="add mod">
          <ac:chgData name="LTC IVAN Padial" userId="806a0783caa64de0" providerId="LiveId" clId="{5B0163FD-6EFE-4461-A642-40FB0E2F808D}" dt="2021-02-20T03:30:24.021" v="7305" actId="14100"/>
          <ac:spMkLst>
            <pc:docMk/>
            <pc:sldMk cId="498312848" sldId="285"/>
            <ac:spMk id="13" creationId="{8D5B8546-97DC-4784-863C-3E26A857A7EC}"/>
          </ac:spMkLst>
        </pc:spChg>
        <pc:picChg chg="add mod modCrop">
          <ac:chgData name="LTC IVAN Padial" userId="806a0783caa64de0" providerId="LiveId" clId="{5B0163FD-6EFE-4461-A642-40FB0E2F808D}" dt="2021-02-19T22:16:14.301" v="3319" actId="1076"/>
          <ac:picMkLst>
            <pc:docMk/>
            <pc:sldMk cId="498312848" sldId="285"/>
            <ac:picMk id="5" creationId="{60C7A17F-D1F7-4707-A556-1A2D2F5A9370}"/>
          </ac:picMkLst>
        </pc:picChg>
        <pc:picChg chg="add mod modCrop">
          <ac:chgData name="LTC IVAN Padial" userId="806a0783caa64de0" providerId="LiveId" clId="{5B0163FD-6EFE-4461-A642-40FB0E2F808D}" dt="2021-02-19T22:16:17.093" v="3320" actId="1076"/>
          <ac:picMkLst>
            <pc:docMk/>
            <pc:sldMk cId="498312848" sldId="285"/>
            <ac:picMk id="7" creationId="{5A1C9617-AC68-4A33-A915-E5F4CCBFEBBB}"/>
          </ac:picMkLst>
        </pc:picChg>
      </pc:sldChg>
      <pc:sldChg chg="add ord">
        <pc:chgData name="LTC IVAN Padial" userId="806a0783caa64de0" providerId="LiveId" clId="{5B0163FD-6EFE-4461-A642-40FB0E2F808D}" dt="2021-02-19T23:33:17.586" v="4324"/>
        <pc:sldMkLst>
          <pc:docMk/>
          <pc:sldMk cId="2181264472" sldId="286"/>
        </pc:sldMkLst>
      </pc:sldChg>
      <pc:sldChg chg="modSp add mod">
        <pc:chgData name="LTC IVAN Padial" userId="806a0783caa64de0" providerId="LiveId" clId="{5B0163FD-6EFE-4461-A642-40FB0E2F808D}" dt="2021-02-20T00:36:35.280" v="5066" actId="20577"/>
        <pc:sldMkLst>
          <pc:docMk/>
          <pc:sldMk cId="255280710" sldId="287"/>
        </pc:sldMkLst>
        <pc:spChg chg="mod">
          <ac:chgData name="LTC IVAN Padial" userId="806a0783caa64de0" providerId="LiveId" clId="{5B0163FD-6EFE-4461-A642-40FB0E2F808D}" dt="2021-02-20T00:36:35.280" v="5066" actId="20577"/>
          <ac:spMkLst>
            <pc:docMk/>
            <pc:sldMk cId="255280710" sldId="287"/>
            <ac:spMk id="3" creationId="{AD894950-6FE4-4070-B14A-1533F3916FFD}"/>
          </ac:spMkLst>
        </pc:spChg>
      </pc:sldChg>
      <pc:sldChg chg="modSp add mod">
        <pc:chgData name="LTC IVAN Padial" userId="806a0783caa64de0" providerId="LiveId" clId="{5B0163FD-6EFE-4461-A642-40FB0E2F808D}" dt="2021-02-20T03:47:28.536" v="7564" actId="20577"/>
        <pc:sldMkLst>
          <pc:docMk/>
          <pc:sldMk cId="2333747792" sldId="288"/>
        </pc:sldMkLst>
        <pc:spChg chg="mod">
          <ac:chgData name="LTC IVAN Padial" userId="806a0783caa64de0" providerId="LiveId" clId="{5B0163FD-6EFE-4461-A642-40FB0E2F808D}" dt="2021-02-20T02:59:48.698" v="7101" actId="6549"/>
          <ac:spMkLst>
            <pc:docMk/>
            <pc:sldMk cId="2333747792" sldId="288"/>
            <ac:spMk id="2" creationId="{FEAF866E-B89B-4947-9F79-1592EF9D59EC}"/>
          </ac:spMkLst>
        </pc:spChg>
        <pc:spChg chg="mod">
          <ac:chgData name="LTC IVAN Padial" userId="806a0783caa64de0" providerId="LiveId" clId="{5B0163FD-6EFE-4461-A642-40FB0E2F808D}" dt="2021-02-20T03:47:28.536" v="7564" actId="20577"/>
          <ac:spMkLst>
            <pc:docMk/>
            <pc:sldMk cId="2333747792" sldId="288"/>
            <ac:spMk id="3" creationId="{AD894950-6FE4-4070-B14A-1533F3916FFD}"/>
          </ac:spMkLst>
        </pc:spChg>
      </pc:sldChg>
      <pc:sldChg chg="modSp add mod">
        <pc:chgData name="LTC IVAN Padial" userId="806a0783caa64de0" providerId="LiveId" clId="{5B0163FD-6EFE-4461-A642-40FB0E2F808D}" dt="2021-02-20T03:13:30.444" v="7266" actId="6549"/>
        <pc:sldMkLst>
          <pc:docMk/>
          <pc:sldMk cId="2756828676" sldId="289"/>
        </pc:sldMkLst>
        <pc:spChg chg="mod">
          <ac:chgData name="LTC IVAN Padial" userId="806a0783caa64de0" providerId="LiveId" clId="{5B0163FD-6EFE-4461-A642-40FB0E2F808D}" dt="2021-02-20T03:13:30.444" v="7266" actId="6549"/>
          <ac:spMkLst>
            <pc:docMk/>
            <pc:sldMk cId="2756828676" sldId="289"/>
            <ac:spMk id="3" creationId="{AD894950-6FE4-4070-B14A-1533F3916FF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32B7B-AACA-4188-8A74-A754E2745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63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EC4FE-595F-4AF7-9A95-9F582CEDA1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95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4DB33-3194-499D-814E-9462210A23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7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C371A-642B-4080-9D7E-F70AD2A86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68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21E65-72B5-487F-A3A1-9DF84D8F62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526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4BEC8-4390-4D2F-878A-C7CF73220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75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E4068-5F9C-4673-8845-3A6B36636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39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24089-8AB6-4969-9568-22DD4E8C0D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0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3B7D8-6DB0-4869-A2A6-0FB164B8A1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23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5B86C-BA9E-4AAD-9ADF-247234FB26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96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2078A-A488-4827-BF66-EF287A7FB3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39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 dirty="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 dirty="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294810EE-6920-46DC-8335-6B100A94C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874748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dor.gov/taxes-forms/business-registration/online-business-registration#can-i-view-a-video-on-how-to-use-online-business-registration" TargetMode="External"/><Relationship Id="rId2" Type="http://schemas.openxmlformats.org/officeDocument/2006/relationships/hyperlink" Target="https://www.irs.gov/businesses/small-businesses-self-employed/apply-for-an-employer-identification-number-ein-online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olo.com/legal-encyclopedia/forming-nonprofit-corporation-north-carolina-36080.html#three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866E-B89B-4947-9F79-1592EF9D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0708" y="2911230"/>
            <a:ext cx="10468864" cy="688019"/>
          </a:xfrm>
        </p:spPr>
        <p:txBody>
          <a:bodyPr>
            <a:normAutofit/>
          </a:bodyPr>
          <a:lstStyle/>
          <a:p>
            <a:endParaRPr lang="es-419" sz="3600"/>
          </a:p>
        </p:txBody>
      </p:sp>
    </p:spTree>
    <p:extLst>
      <p:ext uri="{BB962C8B-B14F-4D97-AF65-F5344CB8AC3E}">
        <p14:creationId xmlns:p14="http://schemas.microsoft.com/office/powerpoint/2010/main" val="3539350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866E-B89B-4947-9F79-1592EF9D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568" y="279647"/>
            <a:ext cx="10468864" cy="688019"/>
          </a:xfrm>
        </p:spPr>
        <p:txBody>
          <a:bodyPr>
            <a:normAutofit/>
          </a:bodyPr>
          <a:lstStyle/>
          <a:p>
            <a:pPr algn="ctr"/>
            <a:r>
              <a:rPr lang="es-419" sz="3600">
                <a:solidFill>
                  <a:srgbClr val="FFFF00"/>
                </a:solidFill>
              </a:rPr>
              <a:t>e)  Facultades y Responsabilidades del Tesorero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894950-6FE4-4070-B14A-1533F3916FFD}"/>
              </a:ext>
            </a:extLst>
          </p:cNvPr>
          <p:cNvSpPr txBox="1"/>
          <p:nvPr/>
        </p:nvSpPr>
        <p:spPr>
          <a:xfrm>
            <a:off x="988381" y="1315374"/>
            <a:ext cx="1120361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200" b="0" i="0" u="none" strike="noStrike" baseline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2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2] Se </a:t>
            </a:r>
            <a:r>
              <a:rPr lang="en-US" sz="3200" b="0" i="0" u="none" strike="noStrike" baseline="0" err="1">
                <a:latin typeface="Arial" panose="020B0604020202020204" pitchFamily="34" charset="0"/>
                <a:cs typeface="Arial" panose="020B0604020202020204" pitchFamily="34" charset="0"/>
              </a:rPr>
              <a:t>nombrará</a:t>
            </a:r>
            <a:r>
              <a:rPr lang="en-US" sz="32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 a un </a:t>
            </a:r>
            <a:r>
              <a:rPr lang="en-US" sz="3200" b="0" i="0" u="none" strike="noStrike" baseline="0" err="1">
                <a:latin typeface="Arial" panose="020B0604020202020204" pitchFamily="34" charset="0"/>
                <a:cs typeface="Arial" panose="020B0604020202020204" pitchFamily="34" charset="0"/>
              </a:rPr>
              <a:t>mínimo</a:t>
            </a:r>
            <a:r>
              <a:rPr lang="en-US" sz="32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 de dos personas</a:t>
            </a:r>
          </a:p>
          <a:p>
            <a:pPr algn="l"/>
            <a:r>
              <a:rPr lang="es-ES" sz="32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para contar y registrar todas las ofrendas</a:t>
            </a:r>
          </a:p>
          <a:p>
            <a:pPr algn="l"/>
            <a:r>
              <a:rPr lang="es-ES" sz="32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recibidas por la iglesia local. </a:t>
            </a:r>
          </a:p>
          <a:p>
            <a:pPr algn="l"/>
            <a:endParaRPr lang="es-ES" sz="3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ES" sz="2000" b="0" i="0" u="none" strike="noStrike" baseline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(2Reyes 12:10)</a:t>
            </a:r>
          </a:p>
          <a:p>
            <a:pPr algn="l"/>
            <a:r>
              <a:rPr lang="es-ES" sz="2000" b="0" i="0" u="none" strike="noStrike" baseline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secretario del rey y sumo sacerdote contaban</a:t>
            </a:r>
            <a:endParaRPr lang="en-US" sz="2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P-152</a:t>
            </a:r>
          </a:p>
        </p:txBody>
      </p:sp>
    </p:spTree>
    <p:extLst>
      <p:ext uri="{BB962C8B-B14F-4D97-AF65-F5344CB8AC3E}">
        <p14:creationId xmlns:p14="http://schemas.microsoft.com/office/powerpoint/2010/main" val="355937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866E-B89B-4947-9F79-1592EF9D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568" y="279647"/>
            <a:ext cx="10468864" cy="688019"/>
          </a:xfrm>
        </p:spPr>
        <p:txBody>
          <a:bodyPr>
            <a:normAutofit/>
          </a:bodyPr>
          <a:lstStyle/>
          <a:p>
            <a:pPr algn="ctr"/>
            <a:r>
              <a:rPr lang="es-419" sz="3600">
                <a:solidFill>
                  <a:srgbClr val="FFFF00"/>
                </a:solidFill>
              </a:rPr>
              <a:t>e)  Facultades y Responsabilidades del Tesorero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894950-6FE4-4070-B14A-1533F3916FFD}"/>
              </a:ext>
            </a:extLst>
          </p:cNvPr>
          <p:cNvSpPr txBox="1"/>
          <p:nvPr/>
        </p:nvSpPr>
        <p:spPr>
          <a:xfrm>
            <a:off x="1082166" y="1400394"/>
            <a:ext cx="1120361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s-ES" sz="2000" b="0" i="0" u="none" strike="noStrike" baseline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s-ES" sz="2000" b="0" i="0" u="none" strike="noStrike" baseline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ES" sz="3200" b="0" i="0" u="none" strike="noStrike" baseline="0">
                <a:latin typeface="ArialMT"/>
              </a:rPr>
              <a:t>3] El tesorero depositará todo el dinero de la</a:t>
            </a:r>
          </a:p>
          <a:p>
            <a:pPr algn="l"/>
            <a:r>
              <a:rPr lang="es-ES" sz="3200" b="0" i="0" u="none" strike="noStrike" baseline="0">
                <a:latin typeface="ArialMT"/>
              </a:rPr>
              <a:t>iglesia local en un banco en nombre de la</a:t>
            </a:r>
          </a:p>
          <a:p>
            <a:pPr algn="l"/>
            <a:r>
              <a:rPr lang="en-US" sz="3200" b="0" i="0" u="none" strike="noStrike" baseline="0" err="1">
                <a:latin typeface="ArialMT"/>
              </a:rPr>
              <a:t>iglesia</a:t>
            </a:r>
            <a:r>
              <a:rPr lang="en-US" sz="3200" b="0" i="0" u="none" strike="noStrike" baseline="0">
                <a:latin typeface="ArialMT"/>
              </a:rPr>
              <a:t>.</a:t>
            </a:r>
            <a:endParaRPr lang="en-US" sz="3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P-152</a:t>
            </a:r>
          </a:p>
        </p:txBody>
      </p:sp>
    </p:spTree>
    <p:extLst>
      <p:ext uri="{BB962C8B-B14F-4D97-AF65-F5344CB8AC3E}">
        <p14:creationId xmlns:p14="http://schemas.microsoft.com/office/powerpoint/2010/main" val="5278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866E-B89B-4947-9F79-1592EF9D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7281" y="102094"/>
            <a:ext cx="10468864" cy="688019"/>
          </a:xfrm>
        </p:spPr>
        <p:txBody>
          <a:bodyPr>
            <a:normAutofit/>
          </a:bodyPr>
          <a:lstStyle/>
          <a:p>
            <a:pPr algn="ctr"/>
            <a:r>
              <a:rPr lang="es-419" sz="3600">
                <a:solidFill>
                  <a:srgbClr val="FFFF00"/>
                </a:solidFill>
              </a:rPr>
              <a:t>e)  Facultades y Responsabilidades del Tesorero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894950-6FE4-4070-B14A-1533F3916FFD}"/>
              </a:ext>
            </a:extLst>
          </p:cNvPr>
          <p:cNvSpPr txBox="1"/>
          <p:nvPr/>
        </p:nvSpPr>
        <p:spPr>
          <a:xfrm>
            <a:off x="831065" y="1684617"/>
            <a:ext cx="1120361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32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4] Desembolsará los fondos que autoricen el</a:t>
            </a:r>
          </a:p>
          <a:p>
            <a:pPr algn="l"/>
            <a:r>
              <a:rPr lang="es-ES" sz="32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Pastor Principal, la iglesia o el Consejo</a:t>
            </a:r>
          </a:p>
          <a:p>
            <a:pPr algn="l"/>
            <a:r>
              <a:rPr lang="es-ES" sz="32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Administrativo de la iglesia local. Todos los</a:t>
            </a:r>
          </a:p>
          <a:p>
            <a:pPr algn="l"/>
            <a:r>
              <a:rPr lang="en-US" sz="3200" b="0" i="0" u="none" strike="noStrike" baseline="0" err="1">
                <a:latin typeface="Arial" panose="020B0604020202020204" pitchFamily="34" charset="0"/>
                <a:cs typeface="Arial" panose="020B0604020202020204" pitchFamily="34" charset="0"/>
              </a:rPr>
              <a:t>gastos</a:t>
            </a:r>
            <a:r>
              <a:rPr lang="en-US" sz="32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u="none" strike="noStrike" baseline="0" err="1">
                <a:latin typeface="Arial" panose="020B0604020202020204" pitchFamily="34" charset="0"/>
                <a:cs typeface="Arial" panose="020B0604020202020204" pitchFamily="34" charset="0"/>
              </a:rPr>
              <a:t>deberán</a:t>
            </a:r>
            <a:r>
              <a:rPr lang="en-US" sz="32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u="none" strike="noStrike" baseline="0" err="1">
                <a:latin typeface="Arial" panose="020B0604020202020204" pitchFamily="34" charset="0"/>
                <a:cs typeface="Arial" panose="020B0604020202020204" pitchFamily="34" charset="0"/>
              </a:rPr>
              <a:t>estar</a:t>
            </a:r>
            <a:r>
              <a:rPr lang="en-US" sz="32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u="none" strike="noStrike" baseline="0" err="1">
                <a:latin typeface="Arial" panose="020B0604020202020204" pitchFamily="34" charset="0"/>
                <a:cs typeface="Arial" panose="020B0604020202020204" pitchFamily="34" charset="0"/>
              </a:rPr>
              <a:t>debidamente</a:t>
            </a:r>
            <a:endParaRPr lang="en-US" sz="3200" b="0" i="0" u="none" strike="noStrike" baseline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200" b="0" i="0" u="none" strike="noStrike" baseline="0" err="1">
                <a:latin typeface="Arial" panose="020B0604020202020204" pitchFamily="34" charset="0"/>
                <a:cs typeface="Arial" panose="020B0604020202020204" pitchFamily="34" charset="0"/>
              </a:rPr>
              <a:t>documentados</a:t>
            </a:r>
            <a:r>
              <a:rPr lang="en-US" sz="32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P-152</a:t>
            </a:r>
          </a:p>
        </p:txBody>
      </p:sp>
    </p:spTree>
    <p:extLst>
      <p:ext uri="{BB962C8B-B14F-4D97-AF65-F5344CB8AC3E}">
        <p14:creationId xmlns:p14="http://schemas.microsoft.com/office/powerpoint/2010/main" val="990609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866E-B89B-4947-9F79-1592EF9D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7281" y="102094"/>
            <a:ext cx="10468864" cy="688019"/>
          </a:xfrm>
        </p:spPr>
        <p:txBody>
          <a:bodyPr>
            <a:normAutofit/>
          </a:bodyPr>
          <a:lstStyle/>
          <a:p>
            <a:pPr algn="ctr"/>
            <a:r>
              <a:rPr lang="es-419" sz="3600">
                <a:solidFill>
                  <a:srgbClr val="FFFF00"/>
                </a:solidFill>
              </a:rPr>
              <a:t>e)  Facultades y Responsabilidades del Tesorero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894950-6FE4-4070-B14A-1533F3916FFD}"/>
              </a:ext>
            </a:extLst>
          </p:cNvPr>
          <p:cNvSpPr txBox="1"/>
          <p:nvPr/>
        </p:nvSpPr>
        <p:spPr>
          <a:xfrm>
            <a:off x="988381" y="1246706"/>
            <a:ext cx="1120361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3000" b="0" i="0" u="none" strike="noStrike" baseline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ES" sz="30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5] El tesorero proporcionará estados</a:t>
            </a:r>
          </a:p>
          <a:p>
            <a:pPr algn="l"/>
            <a:r>
              <a:rPr lang="es-ES" sz="30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financieros mensuales, acompañados por el</a:t>
            </a:r>
          </a:p>
          <a:p>
            <a:pPr algn="l"/>
            <a:r>
              <a:rPr lang="es-ES" sz="30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estado de cuenta bancario más reciente,</a:t>
            </a:r>
            <a:endParaRPr lang="en-US" sz="3000" b="0" i="0" u="none" strike="noStrike" baseline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ES" sz="30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conciliado con los registros financieros, al</a:t>
            </a:r>
          </a:p>
          <a:p>
            <a:pPr algn="l"/>
            <a:r>
              <a:rPr lang="es-ES" sz="30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Pastor Principal y al Consejo Administrativo</a:t>
            </a:r>
          </a:p>
          <a:p>
            <a:pPr algn="l"/>
            <a:r>
              <a:rPr lang="es-ES" sz="30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de la iglesia local. </a:t>
            </a:r>
            <a:r>
              <a:rPr lang="es-ES" sz="3000" b="0" i="0" u="sng" strike="noStrike" baseline="0">
                <a:latin typeface="Arial" panose="020B0604020202020204" pitchFamily="34" charset="0"/>
                <a:cs typeface="Arial" panose="020B0604020202020204" pitchFamily="34" charset="0"/>
              </a:rPr>
              <a:t>El incumplimiento será</a:t>
            </a:r>
          </a:p>
          <a:p>
            <a:pPr algn="l"/>
            <a:r>
              <a:rPr lang="es-ES" sz="3000" b="0" i="0" u="sng" strike="noStrike" baseline="0">
                <a:latin typeface="Arial" panose="020B0604020202020204" pitchFamily="34" charset="0"/>
                <a:cs typeface="Arial" panose="020B0604020202020204" pitchFamily="34" charset="0"/>
              </a:rPr>
              <a:t>motivo de su destitución como tesorero</a:t>
            </a:r>
            <a:r>
              <a:rPr lang="es-ES" sz="30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P-152</a:t>
            </a:r>
          </a:p>
        </p:txBody>
      </p:sp>
    </p:spTree>
    <p:extLst>
      <p:ext uri="{BB962C8B-B14F-4D97-AF65-F5344CB8AC3E}">
        <p14:creationId xmlns:p14="http://schemas.microsoft.com/office/powerpoint/2010/main" val="1747380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866E-B89B-4947-9F79-1592EF9D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7281" y="102094"/>
            <a:ext cx="10468864" cy="688019"/>
          </a:xfrm>
        </p:spPr>
        <p:txBody>
          <a:bodyPr>
            <a:normAutofit/>
          </a:bodyPr>
          <a:lstStyle/>
          <a:p>
            <a:pPr algn="ctr"/>
            <a:r>
              <a:rPr lang="es-419" sz="3600">
                <a:solidFill>
                  <a:srgbClr val="FFFF00"/>
                </a:solidFill>
              </a:rPr>
              <a:t>e)  Facultades y Responsabilidades del Tesorero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894950-6FE4-4070-B14A-1533F3916FFD}"/>
              </a:ext>
            </a:extLst>
          </p:cNvPr>
          <p:cNvSpPr txBox="1"/>
          <p:nvPr/>
        </p:nvSpPr>
        <p:spPr>
          <a:xfrm>
            <a:off x="988381" y="1290979"/>
            <a:ext cx="1064091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s-ES" sz="3000" b="0" i="0" u="none" strike="noStrike" baseline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ES" sz="32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6] El tesorero deberá asegurarse de que la</a:t>
            </a:r>
          </a:p>
          <a:p>
            <a:pPr algn="l"/>
            <a:r>
              <a:rPr lang="es-ES" sz="32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iglesia local siga las disposiciones relativas</a:t>
            </a:r>
          </a:p>
          <a:p>
            <a:pPr algn="l"/>
            <a:r>
              <a:rPr lang="es-ES" sz="32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a la responsabilidad financiera anual.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P-152</a:t>
            </a:r>
          </a:p>
        </p:txBody>
      </p:sp>
    </p:spTree>
    <p:extLst>
      <p:ext uri="{BB962C8B-B14F-4D97-AF65-F5344CB8AC3E}">
        <p14:creationId xmlns:p14="http://schemas.microsoft.com/office/powerpoint/2010/main" val="2716115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866E-B89B-4947-9F79-1592EF9D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568" y="279647"/>
            <a:ext cx="10468864" cy="688019"/>
          </a:xfrm>
        </p:spPr>
        <p:txBody>
          <a:bodyPr>
            <a:normAutofit/>
          </a:bodyPr>
          <a:lstStyle/>
          <a:p>
            <a:pPr algn="ctr"/>
            <a:r>
              <a:rPr lang="es-419" sz="3600">
                <a:solidFill>
                  <a:srgbClr val="FFFF00"/>
                </a:solidFill>
              </a:rPr>
              <a:t>Relación Iglesia Local y el IRS/NC DOR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894950-6FE4-4070-B14A-1533F3916FFD}"/>
              </a:ext>
            </a:extLst>
          </p:cNvPr>
          <p:cNvSpPr txBox="1"/>
          <p:nvPr/>
        </p:nvSpPr>
        <p:spPr>
          <a:xfrm>
            <a:off x="331156" y="1092785"/>
            <a:ext cx="11203619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IRS y NC DOR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considera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a la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iglesia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local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negocio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Bajo la ley de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impuestos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de EE.UU. las Iglesias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estan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exemptas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pagar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impuestos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al gobierno municipal, estatal, y federal.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067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866E-B89B-4947-9F79-1592EF9D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568" y="279647"/>
            <a:ext cx="10468864" cy="688019"/>
          </a:xfrm>
        </p:spPr>
        <p:txBody>
          <a:bodyPr>
            <a:normAutofit/>
          </a:bodyPr>
          <a:lstStyle/>
          <a:p>
            <a:pPr algn="ctr"/>
            <a:r>
              <a:rPr lang="es-419" sz="3600">
                <a:solidFill>
                  <a:srgbClr val="FFFF00"/>
                </a:solidFill>
              </a:rPr>
              <a:t>Relación Iglesia Local y el IRS/NC DOR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894950-6FE4-4070-B14A-1533F3916FFD}"/>
              </a:ext>
            </a:extLst>
          </p:cNvPr>
          <p:cNvSpPr txBox="1"/>
          <p:nvPr/>
        </p:nvSpPr>
        <p:spPr>
          <a:xfrm>
            <a:off x="988381" y="1864310"/>
            <a:ext cx="1120361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El IRS/NC DOR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consideran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a las Iglesias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caridades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publicas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llamadas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organizaciones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(501(c)(3) y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estan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generalmente</a:t>
            </a:r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exemptas</a:t>
            </a:r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impuestos</a:t>
            </a:r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</a:t>
            </a:r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ingresos</a:t>
            </a:r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Diezmos</a:t>
            </a:r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donaciones</a:t>
            </a:r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pero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tienen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pagar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taxes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sobre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los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ingresos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producto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ventas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(comida, </a:t>
            </a:r>
            <a:r>
              <a:rPr lang="en-US" sz="320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ropa</a:t>
            </a:r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etc.)</a:t>
            </a:r>
          </a:p>
          <a:p>
            <a:pPr algn="l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En este tipo de transaction no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debemos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fijar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precios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sino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que la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iglesia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acepta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donaciones. </a:t>
            </a: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367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866E-B89B-4947-9F79-1592EF9D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568" y="279647"/>
            <a:ext cx="10468864" cy="688019"/>
          </a:xfrm>
        </p:spPr>
        <p:txBody>
          <a:bodyPr>
            <a:normAutofit/>
          </a:bodyPr>
          <a:lstStyle/>
          <a:p>
            <a:pPr algn="ctr"/>
            <a:r>
              <a:rPr lang="es-419" sz="3600">
                <a:solidFill>
                  <a:srgbClr val="FFFF00"/>
                </a:solidFill>
              </a:rPr>
              <a:t>Función principal de la  </a:t>
            </a:r>
            <a:r>
              <a:rPr lang="es-419" sz="3600" err="1">
                <a:solidFill>
                  <a:srgbClr val="FFFF00"/>
                </a:solidFill>
              </a:rPr>
              <a:t>Incorporacion</a:t>
            </a:r>
            <a:endParaRPr lang="es-419" sz="360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894950-6FE4-4070-B14A-1533F3916FFD}"/>
              </a:ext>
            </a:extLst>
          </p:cNvPr>
          <p:cNvSpPr txBox="1"/>
          <p:nvPr/>
        </p:nvSpPr>
        <p:spPr>
          <a:xfrm>
            <a:off x="634432" y="1944821"/>
            <a:ext cx="11203619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  <a:t>Proteger a la congregación y lideres contra demandas, y otros tramites legales.</a:t>
            </a:r>
          </a:p>
          <a:p>
            <a:endParaRPr lang="es-ES" sz="3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  <a:t> Protección de activos personales de la congregación. (Tanto las corporaciones como los </a:t>
            </a:r>
            <a:r>
              <a:rPr lang="es-ES" sz="3200" b="1" err="1">
                <a:latin typeface="Arial" panose="020B0604020202020204" pitchFamily="34" charset="0"/>
                <a:cs typeface="Arial" panose="020B0604020202020204" pitchFamily="34" charset="0"/>
              </a:rPr>
              <a:t>LLCs</a:t>
            </a:r>
            <a: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  <a:t> permiten a los propietarios separar y proteger sus activos personales.) </a:t>
            </a:r>
            <a:r>
              <a:rPr lang="es-E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P-152</a:t>
            </a:r>
          </a:p>
        </p:txBody>
      </p:sp>
    </p:spTree>
    <p:extLst>
      <p:ext uri="{BB962C8B-B14F-4D97-AF65-F5344CB8AC3E}">
        <p14:creationId xmlns:p14="http://schemas.microsoft.com/office/powerpoint/2010/main" val="3437057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866E-B89B-4947-9F79-1592EF9D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568" y="279647"/>
            <a:ext cx="10468864" cy="688019"/>
          </a:xfrm>
        </p:spPr>
        <p:txBody>
          <a:bodyPr>
            <a:normAutofit/>
          </a:bodyPr>
          <a:lstStyle/>
          <a:p>
            <a:pPr algn="ctr"/>
            <a:r>
              <a:rPr lang="es-419" sz="3600">
                <a:solidFill>
                  <a:srgbClr val="FFFF00"/>
                </a:solidFill>
              </a:rPr>
              <a:t>Relación Iglesia Local y el IRS/NC DOR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894950-6FE4-4070-B14A-1533F3916FFD}"/>
              </a:ext>
            </a:extLst>
          </p:cNvPr>
          <p:cNvSpPr txBox="1"/>
          <p:nvPr/>
        </p:nvSpPr>
        <p:spPr>
          <a:xfrm>
            <a:off x="331156" y="1092785"/>
            <a:ext cx="1120361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iglesia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local debe de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obtener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el EIN (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Numero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Fiscal de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identificacion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Informacion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del EIN se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puede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conseguir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el IRS:</a:t>
            </a:r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https://www.irs.gov/businesses/small-businesses-self-employed/apply-for-an-employer-identification-number-ein-online</a:t>
            </a:r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NC DOR</a:t>
            </a:r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</a:t>
            </a:r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https://www.ncdor.gov/taxes-forms/business-registration/online-business-registration#can-i-view-a-video-on-how-to-use-online-business-registration</a:t>
            </a:r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829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866E-B89B-4947-9F79-1592EF9D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567" y="128727"/>
            <a:ext cx="10468864" cy="688019"/>
          </a:xfrm>
        </p:spPr>
        <p:txBody>
          <a:bodyPr>
            <a:normAutofit/>
          </a:bodyPr>
          <a:lstStyle/>
          <a:p>
            <a:pPr algn="ctr"/>
            <a:r>
              <a:rPr lang="es-419" sz="3600">
                <a:solidFill>
                  <a:srgbClr val="FFFF00"/>
                </a:solidFill>
              </a:rPr>
              <a:t>Procesos de incorporar la Iglesia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894950-6FE4-4070-B14A-1533F3916FFD}"/>
              </a:ext>
            </a:extLst>
          </p:cNvPr>
          <p:cNvSpPr txBox="1"/>
          <p:nvPr/>
        </p:nvSpPr>
        <p:spPr>
          <a:xfrm>
            <a:off x="494189" y="816746"/>
            <a:ext cx="1120361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Como </a:t>
            </a:r>
            <a:r>
              <a:rPr lang="en-US" sz="3200" b="1" i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formar</a:t>
            </a:r>
            <a:r>
              <a:rPr lang="en-US" sz="3200" b="1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una </a:t>
            </a:r>
            <a:r>
              <a:rPr lang="en-US" sz="3200" b="1" i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Corporacion</a:t>
            </a:r>
            <a:r>
              <a:rPr lang="en-US" sz="3200" b="1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sin fines de </a:t>
            </a:r>
            <a:r>
              <a:rPr lang="en-US" sz="3200" b="1" i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lucro</a:t>
            </a:r>
            <a:r>
              <a:rPr lang="en-US" sz="3200" b="1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200" b="1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NC 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Escoja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directiva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corporativa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strike="noStrike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0" i="0" strike="noStrike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Miembros</a:t>
            </a:r>
            <a:r>
              <a:rPr lang="en-US" sz="2800" b="0" i="0" strike="noStrike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 Junta </a:t>
            </a:r>
            <a:r>
              <a:rPr lang="en-US" sz="2800" b="0" i="0" strike="noStrike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Directiva</a:t>
            </a:r>
            <a:r>
              <a:rPr lang="en-US" sz="2800" b="0" i="0" strike="noStrike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14350" indent="-514350" algn="l">
              <a:buFont typeface="+mj-lt"/>
              <a:buAutoNum type="arabicPeriod"/>
            </a:pPr>
            <a:endParaRPr lang="en-US" sz="2800" b="0" i="0" strike="noStrike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Escoja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corporacion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iglesia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14350" indent="-514350" algn="l">
              <a:buFont typeface="+mj-lt"/>
              <a:buAutoNum type="arabicPeriod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sz="2800" b="0" i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Designe</a:t>
            </a:r>
            <a:r>
              <a:rPr lang="en-US" sz="28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sz="2800" b="0" i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agente</a:t>
            </a:r>
            <a:r>
              <a:rPr lang="en-US" sz="28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registrado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(Pastor)</a:t>
            </a:r>
          </a:p>
          <a:p>
            <a:pPr marL="514350" indent="-514350" algn="l">
              <a:buFont typeface="+mj-lt"/>
              <a:buAutoNum type="arabicPeriod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Prepare la forma N-01 </a:t>
            </a: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Articulos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incorporación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l">
              <a:buFont typeface="+mj-lt"/>
              <a:buAutoNum type="arabicPeriod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Prepare los </a:t>
            </a: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estatutos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incorporación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l">
              <a:buFont typeface="+mj-lt"/>
              <a:buAutoNum type="arabicPeriod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Solicite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EIN (</a:t>
            </a: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Numero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identificacion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fiscal)</a:t>
            </a:r>
          </a:p>
          <a:p>
            <a:pPr marL="514350" indent="-514350" algn="l">
              <a:buFont typeface="+mj-lt"/>
              <a:buAutoNum type="arabicPeriod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6"/>
            <a:endParaRPr lang="en-US" sz="32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910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1219201"/>
            <a:ext cx="7772400" cy="14700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/>
              <a:t>Ministerio Renacer</a:t>
            </a:r>
            <a:br>
              <a:rPr lang="en-US"/>
            </a:br>
            <a:r>
              <a:rPr lang="en-US"/>
              <a:t>Hnos Ivan y Alba Fe Padial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2971800"/>
            <a:ext cx="6400800" cy="2971800"/>
          </a:xfrm>
        </p:spPr>
        <p:txBody>
          <a:bodyPr/>
          <a:lstStyle/>
          <a:p>
            <a:pPr marR="0" eaLnBrk="1" hangingPunct="1"/>
            <a:r>
              <a:rPr lang="en-US" sz="2800"/>
              <a:t>P.O. Box 324</a:t>
            </a:r>
          </a:p>
          <a:p>
            <a:pPr marR="0" eaLnBrk="1" hangingPunct="1"/>
            <a:r>
              <a:rPr lang="en-US" sz="2800"/>
              <a:t>Lexington, NC. 27292</a:t>
            </a:r>
          </a:p>
          <a:p>
            <a:pPr marR="0" eaLnBrk="1" hangingPunct="1"/>
            <a:r>
              <a:rPr lang="en-US" sz="2800"/>
              <a:t>Tel 336-540-4130</a:t>
            </a:r>
          </a:p>
          <a:p>
            <a:pPr marR="0" eaLnBrk="1" hangingPunct="1"/>
            <a:r>
              <a:rPr lang="en-US" sz="2800"/>
              <a:t>Email: renacer@triad.rr.com</a:t>
            </a:r>
          </a:p>
          <a:p>
            <a:pPr marR="0" eaLnBrk="1" hangingPunct="1"/>
            <a:endParaRPr lang="en-US"/>
          </a:p>
        </p:txBody>
      </p:sp>
      <p:pic>
        <p:nvPicPr>
          <p:cNvPr id="5124" name="Picture 2" descr="Renacer Big R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4" y="121921"/>
            <a:ext cx="1339770" cy="14700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125" name="Picture 4" descr="Ministerio Hispa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96400" y="5562599"/>
            <a:ext cx="1409114" cy="1173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5989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866E-B89B-4947-9F79-1592EF9D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568" y="75461"/>
            <a:ext cx="10468864" cy="688019"/>
          </a:xfrm>
        </p:spPr>
        <p:txBody>
          <a:bodyPr>
            <a:normAutofit/>
          </a:bodyPr>
          <a:lstStyle/>
          <a:p>
            <a:pPr algn="ctr"/>
            <a:r>
              <a:rPr lang="es-419" sz="3600">
                <a:solidFill>
                  <a:srgbClr val="FFFF00"/>
                </a:solidFill>
              </a:rPr>
              <a:t>Forma de </a:t>
            </a:r>
            <a:r>
              <a:rPr lang="es-419" sz="3600" err="1">
                <a:solidFill>
                  <a:srgbClr val="FFFF00"/>
                </a:solidFill>
              </a:rPr>
              <a:t>Articulos</a:t>
            </a:r>
            <a:r>
              <a:rPr lang="es-419" sz="3600">
                <a:solidFill>
                  <a:srgbClr val="FFFF00"/>
                </a:solidFill>
              </a:rPr>
              <a:t> </a:t>
            </a:r>
            <a:r>
              <a:rPr lang="es-419" sz="3600" err="1">
                <a:solidFill>
                  <a:srgbClr val="FFFF00"/>
                </a:solidFill>
              </a:rPr>
              <a:t>of</a:t>
            </a:r>
            <a:r>
              <a:rPr lang="es-419" sz="3600">
                <a:solidFill>
                  <a:srgbClr val="FFFF00"/>
                </a:solidFill>
              </a:rPr>
              <a:t> Incorporación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0C7A17F-D1F7-4707-A556-1A2D2F5A93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" t="12427" r="2516" b="34952"/>
          <a:stretch/>
        </p:blipFill>
        <p:spPr>
          <a:xfrm>
            <a:off x="1636947" y="974276"/>
            <a:ext cx="4378997" cy="5144689"/>
          </a:xfrm>
          <a:prstGeom prst="rect">
            <a:avLst/>
          </a:prstGeom>
        </p:spPr>
      </p:pic>
      <p:pic>
        <p:nvPicPr>
          <p:cNvPr id="7" name="Picture 6" descr="Application, table&#10;&#10;Description automatically generated">
            <a:extLst>
              <a:ext uri="{FF2B5EF4-FFF2-40B4-BE49-F238E27FC236}">
                <a16:creationId xmlns:a16="http://schemas.microsoft.com/office/drawing/2014/main" id="{5A1C9617-AC68-4A33-A915-E5F4CCBFEB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" t="32686" r="3064" b="9709"/>
          <a:stretch/>
        </p:blipFill>
        <p:spPr>
          <a:xfrm>
            <a:off x="6332738" y="974275"/>
            <a:ext cx="3840576" cy="51446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860CD7-87DE-49BB-87F8-4C514EB4E470}"/>
              </a:ext>
            </a:extLst>
          </p:cNvPr>
          <p:cNvSpPr txBox="1"/>
          <p:nvPr/>
        </p:nvSpPr>
        <p:spPr>
          <a:xfrm>
            <a:off x="574248" y="6193561"/>
            <a:ext cx="11203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https://www.sosnc.gov/forms/by_title/_Business_Registration_Nonprofit_Corporations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C2DCA8-4B70-406C-B41D-A9B3BA4B6ABA}"/>
              </a:ext>
            </a:extLst>
          </p:cNvPr>
          <p:cNvSpPr txBox="1"/>
          <p:nvPr/>
        </p:nvSpPr>
        <p:spPr>
          <a:xfrm rot="19516807">
            <a:off x="42038" y="2582389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$60.00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5B8546-97DC-4784-863C-3E26A857A7EC}"/>
              </a:ext>
            </a:extLst>
          </p:cNvPr>
          <p:cNvSpPr txBox="1"/>
          <p:nvPr/>
        </p:nvSpPr>
        <p:spPr>
          <a:xfrm>
            <a:off x="6913128" y="4355769"/>
            <a:ext cx="1511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 N-01</a:t>
            </a:r>
          </a:p>
        </p:txBody>
      </p:sp>
    </p:spTree>
    <p:extLst>
      <p:ext uri="{BB962C8B-B14F-4D97-AF65-F5344CB8AC3E}">
        <p14:creationId xmlns:p14="http://schemas.microsoft.com/office/powerpoint/2010/main" val="498312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866E-B89B-4947-9F79-1592EF9D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568" y="279647"/>
            <a:ext cx="10468864" cy="688019"/>
          </a:xfrm>
        </p:spPr>
        <p:txBody>
          <a:bodyPr>
            <a:normAutofit/>
          </a:bodyPr>
          <a:lstStyle/>
          <a:p>
            <a:pPr algn="ctr"/>
            <a:r>
              <a:rPr lang="es-419" sz="3600">
                <a:solidFill>
                  <a:srgbClr val="FFFF00"/>
                </a:solidFill>
              </a:rPr>
              <a:t>Procesos:  Reporte Mensual Pastor/Junta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6F2159-AB4C-46A9-AD75-DFD18032E4AA}"/>
              </a:ext>
            </a:extLst>
          </p:cNvPr>
          <p:cNvSpPr txBox="1">
            <a:spLocks/>
          </p:cNvSpPr>
          <p:nvPr/>
        </p:nvSpPr>
        <p:spPr>
          <a:xfrm>
            <a:off x="142875" y="967666"/>
            <a:ext cx="11877675" cy="4505072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700"/>
          </a:p>
          <a:p>
            <a:endParaRPr lang="en-US" sz="2700"/>
          </a:p>
          <a:p>
            <a:endParaRPr lang="en-US" sz="27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CA4ABD-5B40-497F-A7B2-CFE3BBA4D03A}"/>
              </a:ext>
            </a:extLst>
          </p:cNvPr>
          <p:cNvSpPr txBox="1"/>
          <p:nvPr/>
        </p:nvSpPr>
        <p:spPr>
          <a:xfrm>
            <a:off x="238125" y="1663500"/>
            <a:ext cx="1178242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419" sz="3000"/>
              <a:t>Reporte</a:t>
            </a:r>
            <a:r>
              <a:rPr lang="en-US" sz="3000"/>
              <a:t> y </a:t>
            </a:r>
            <a:r>
              <a:rPr lang="en-US" sz="3000" err="1"/>
              <a:t>analisis</a:t>
            </a:r>
            <a:r>
              <a:rPr lang="en-US" sz="3000"/>
              <a:t> del total de </a:t>
            </a:r>
            <a:r>
              <a:rPr lang="en-US" sz="3000" err="1"/>
              <a:t>diezmos</a:t>
            </a:r>
            <a:r>
              <a:rPr lang="en-US" sz="3000"/>
              <a:t> del </a:t>
            </a:r>
            <a:r>
              <a:rPr lang="en-US" sz="3000" err="1"/>
              <a:t>mes</a:t>
            </a:r>
            <a:r>
              <a:rPr lang="en-US" sz="3000"/>
              <a:t> (y del </a:t>
            </a:r>
            <a:r>
              <a:rPr lang="en-US" sz="3000" err="1"/>
              <a:t>año</a:t>
            </a:r>
            <a:r>
              <a:rPr lang="en-US" sz="3000"/>
              <a:t> anterior)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err="1"/>
              <a:t>Resumen</a:t>
            </a:r>
            <a:r>
              <a:rPr lang="en-US" sz="3000"/>
              <a:t> del total de </a:t>
            </a:r>
            <a:r>
              <a:rPr lang="en-US" sz="3000" err="1"/>
              <a:t>todas</a:t>
            </a:r>
            <a:r>
              <a:rPr lang="en-US" sz="3000"/>
              <a:t> las </a:t>
            </a:r>
            <a:r>
              <a:rPr lang="en-US" sz="3000" err="1"/>
              <a:t>cuentas</a:t>
            </a:r>
            <a:r>
              <a:rPr lang="en-US" sz="3000"/>
              <a:t> </a:t>
            </a:r>
            <a:r>
              <a:rPr lang="en-US" sz="3000" err="1"/>
              <a:t>financieras</a:t>
            </a:r>
            <a:endParaRPr lang="en-US" sz="30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err="1"/>
              <a:t>Copia</a:t>
            </a:r>
            <a:r>
              <a:rPr lang="en-US" sz="3000"/>
              <a:t> del </a:t>
            </a:r>
            <a:r>
              <a:rPr lang="en-US" sz="3000" err="1"/>
              <a:t>estado</a:t>
            </a:r>
            <a:r>
              <a:rPr lang="en-US" sz="3000"/>
              <a:t> </a:t>
            </a:r>
            <a:r>
              <a:rPr lang="en-US" sz="3000" err="1"/>
              <a:t>financiero</a:t>
            </a:r>
            <a:r>
              <a:rPr lang="en-US" sz="3000"/>
              <a:t> de </a:t>
            </a:r>
            <a:r>
              <a:rPr lang="en-US" sz="3000" err="1"/>
              <a:t>todas</a:t>
            </a:r>
            <a:r>
              <a:rPr lang="en-US" sz="3000"/>
              <a:t> las </a:t>
            </a:r>
            <a:r>
              <a:rPr lang="en-US" sz="3000" err="1"/>
              <a:t>cuentas</a:t>
            </a:r>
            <a:r>
              <a:rPr lang="en-US" sz="3000"/>
              <a:t> (Cheque/</a:t>
            </a:r>
            <a:r>
              <a:rPr lang="en-US" sz="3000" err="1"/>
              <a:t>Ahorros</a:t>
            </a:r>
            <a:r>
              <a:rPr lang="en-US" sz="3000"/>
              <a:t>/</a:t>
            </a:r>
            <a:r>
              <a:rPr lang="en-US" sz="3000" err="1"/>
              <a:t>inversiones</a:t>
            </a:r>
            <a:r>
              <a:rPr lang="en-US" sz="300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err="1"/>
              <a:t>Copia</a:t>
            </a:r>
            <a:r>
              <a:rPr lang="en-US" sz="3000"/>
              <a:t> del </a:t>
            </a:r>
            <a:r>
              <a:rPr lang="en-US" sz="3000" err="1"/>
              <a:t>Registro</a:t>
            </a:r>
            <a:r>
              <a:rPr lang="en-US" sz="3000"/>
              <a:t> de cheques del </a:t>
            </a:r>
            <a:r>
              <a:rPr lang="en-US" sz="3000" err="1"/>
              <a:t>mes</a:t>
            </a:r>
            <a:r>
              <a:rPr lang="en-US" sz="300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3000"/>
              <a:t>Dar </a:t>
            </a:r>
            <a:r>
              <a:rPr lang="es-MX" sz="3000" err="1"/>
              <a:t>explicacion</a:t>
            </a:r>
            <a:r>
              <a:rPr lang="es-MX" sz="3000"/>
              <a:t> cuando cheques &gt; $500.00</a:t>
            </a:r>
          </a:p>
          <a:p>
            <a:endParaRPr lang="es-MX" sz="30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3000">
                <a:solidFill>
                  <a:srgbClr val="FFFF00"/>
                </a:solidFill>
              </a:rPr>
              <a:t>Cada trimestre hay que revisar el presupuesto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sz="300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3214876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866E-B89B-4947-9F79-1592EF9D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568" y="279647"/>
            <a:ext cx="10468864" cy="688019"/>
          </a:xfrm>
        </p:spPr>
        <p:txBody>
          <a:bodyPr>
            <a:normAutofit/>
          </a:bodyPr>
          <a:lstStyle/>
          <a:p>
            <a:pPr algn="ctr"/>
            <a:r>
              <a:rPr lang="es-419" sz="3600">
                <a:solidFill>
                  <a:srgbClr val="FFFF00"/>
                </a:solidFill>
              </a:rPr>
              <a:t>Procesos contables de La  Iglesia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FFC6DBB-4DA4-4711-9838-3093C93A9E83}"/>
              </a:ext>
            </a:extLst>
          </p:cNvPr>
          <p:cNvSpPr txBox="1">
            <a:spLocks/>
          </p:cNvSpPr>
          <p:nvPr/>
        </p:nvSpPr>
        <p:spPr bwMode="auto">
          <a:xfrm>
            <a:off x="461433" y="967666"/>
            <a:ext cx="5386917" cy="659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18288" bIns="45720" numCol="1" anchor="t" anchorCtr="0" compatLnSpc="1">
            <a:prstTxWarp prst="textNoShape">
              <a:avLst/>
            </a:prstTxWarp>
          </a:bodyPr>
          <a:lstStyle>
            <a:lvl1pPr marL="0" marR="45720" indent="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/>
              <a:t>Depositos: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6F2159-AB4C-46A9-AD75-DFD18032E4AA}"/>
              </a:ext>
            </a:extLst>
          </p:cNvPr>
          <p:cNvSpPr txBox="1">
            <a:spLocks/>
          </p:cNvSpPr>
          <p:nvPr/>
        </p:nvSpPr>
        <p:spPr>
          <a:xfrm>
            <a:off x="142875" y="1627018"/>
            <a:ext cx="5825067" cy="3845720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/>
              <a:t>Total del Deposito = </a:t>
            </a:r>
            <a:r>
              <a:rPr lang="es-MX" sz="2700"/>
              <a:t>Reporte</a:t>
            </a:r>
            <a:r>
              <a:rPr lang="en-US" sz="2700"/>
              <a:t> Pastor</a:t>
            </a:r>
          </a:p>
          <a:p>
            <a:endParaRPr lang="en-US" sz="2700"/>
          </a:p>
          <a:p>
            <a:endParaRPr lang="en-US" sz="270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F7755ED-CCB4-4E6A-959F-AB0E4BA12573}"/>
              </a:ext>
            </a:extLst>
          </p:cNvPr>
          <p:cNvSpPr txBox="1">
            <a:spLocks/>
          </p:cNvSpPr>
          <p:nvPr/>
        </p:nvSpPr>
        <p:spPr bwMode="auto">
          <a:xfrm>
            <a:off x="6406092" y="967666"/>
            <a:ext cx="5386917" cy="659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18288" bIns="45720" numCol="1" anchor="t" anchorCtr="0" compatLnSpc="1">
            <a:prstTxWarp prst="textNoShape">
              <a:avLst/>
            </a:prstTxWarp>
          </a:bodyPr>
          <a:lstStyle>
            <a:lvl1pPr marL="0" marR="45720" indent="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err="1"/>
              <a:t>Gastos</a:t>
            </a:r>
            <a:r>
              <a:rPr lang="en-US" sz="3000"/>
              <a:t>: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767D4D3-DEDD-4EBF-96C6-05CBE0FE0D1F}"/>
              </a:ext>
            </a:extLst>
          </p:cNvPr>
          <p:cNvSpPr txBox="1">
            <a:spLocks/>
          </p:cNvSpPr>
          <p:nvPr/>
        </p:nvSpPr>
        <p:spPr>
          <a:xfrm>
            <a:off x="5967942" y="1627018"/>
            <a:ext cx="5825067" cy="3845720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err="1"/>
              <a:t>Todo</a:t>
            </a:r>
            <a:r>
              <a:rPr lang="en-US" sz="2700"/>
              <a:t> </a:t>
            </a:r>
            <a:r>
              <a:rPr lang="en-US" sz="2700" err="1"/>
              <a:t>gasto</a:t>
            </a:r>
            <a:r>
              <a:rPr lang="en-US" sz="2700"/>
              <a:t> </a:t>
            </a:r>
            <a:r>
              <a:rPr lang="en-US" sz="2700" err="1"/>
              <a:t>necesita</a:t>
            </a:r>
            <a:r>
              <a:rPr lang="en-US" sz="2700"/>
              <a:t> Orden de </a:t>
            </a:r>
            <a:r>
              <a:rPr lang="en-US" sz="2700" err="1"/>
              <a:t>Compra</a:t>
            </a:r>
            <a:r>
              <a:rPr lang="en-US" sz="2700"/>
              <a:t> </a:t>
            </a:r>
            <a:r>
              <a:rPr lang="en-US" sz="2700" err="1"/>
              <a:t>firmada</a:t>
            </a:r>
            <a:r>
              <a:rPr lang="en-US" sz="2700"/>
              <a:t> por 2 </a:t>
            </a:r>
            <a:r>
              <a:rPr lang="en-US" sz="2700" err="1"/>
              <a:t>miembros</a:t>
            </a:r>
            <a:r>
              <a:rPr lang="en-US" sz="2700"/>
              <a:t> del  </a:t>
            </a:r>
            <a:r>
              <a:rPr lang="en-US" sz="2700" err="1"/>
              <a:t>Comite</a:t>
            </a:r>
            <a:r>
              <a:rPr lang="en-US" sz="2700"/>
              <a:t> de </a:t>
            </a:r>
            <a:r>
              <a:rPr lang="en-US" sz="2700" err="1"/>
              <a:t>Finanza</a:t>
            </a:r>
            <a:endParaRPr lang="en-US" sz="2700"/>
          </a:p>
          <a:p>
            <a:r>
              <a:rPr lang="en-US" sz="2700" err="1"/>
              <a:t>Todo</a:t>
            </a:r>
            <a:r>
              <a:rPr lang="en-US" sz="2700"/>
              <a:t> cheque </a:t>
            </a:r>
            <a:r>
              <a:rPr lang="en-US" sz="2700" err="1"/>
              <a:t>emitido</a:t>
            </a:r>
            <a:r>
              <a:rPr lang="en-US" sz="2700"/>
              <a:t> </a:t>
            </a:r>
            <a:r>
              <a:rPr lang="en-US" sz="2700" err="1"/>
              <a:t>necesita</a:t>
            </a:r>
            <a:r>
              <a:rPr lang="en-US" sz="2700"/>
              <a:t> 2 </a:t>
            </a:r>
            <a:r>
              <a:rPr lang="en-US" sz="2700" err="1"/>
              <a:t>firmas</a:t>
            </a:r>
            <a:r>
              <a:rPr lang="en-US" sz="2700"/>
              <a:t> y un </a:t>
            </a:r>
            <a:r>
              <a:rPr lang="en-US" sz="2700" err="1"/>
              <a:t>recibo</a:t>
            </a:r>
            <a:r>
              <a:rPr lang="en-US" sz="2700"/>
              <a:t> (</a:t>
            </a:r>
            <a:r>
              <a:rPr lang="en-US" sz="2700" err="1"/>
              <a:t>e.</a:t>
            </a:r>
            <a:r>
              <a:rPr lang="en-US" sz="2700"/>
              <a:t>g yo lo </a:t>
            </a:r>
            <a:r>
              <a:rPr lang="en-US" sz="2700" err="1"/>
              <a:t>adjunto</a:t>
            </a:r>
            <a:r>
              <a:rPr lang="en-US" sz="2700"/>
              <a:t> al </a:t>
            </a:r>
            <a:r>
              <a:rPr lang="en-US" sz="2700" err="1"/>
              <a:t>talonario</a:t>
            </a:r>
            <a:r>
              <a:rPr lang="en-US" sz="2700"/>
              <a:t> del cheque)</a:t>
            </a:r>
          </a:p>
          <a:p>
            <a:endParaRPr lang="en-US" sz="2700"/>
          </a:p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125909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866E-B89B-4947-9F79-1592EF9D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568" y="279647"/>
            <a:ext cx="10468864" cy="688019"/>
          </a:xfrm>
        </p:spPr>
        <p:txBody>
          <a:bodyPr>
            <a:normAutofit/>
          </a:bodyPr>
          <a:lstStyle/>
          <a:p>
            <a:pPr algn="ctr"/>
            <a:r>
              <a:rPr lang="es-419" sz="3600">
                <a:solidFill>
                  <a:srgbClr val="FFFF00"/>
                </a:solidFill>
              </a:rPr>
              <a:t>Procesos del Culto/Servicio</a:t>
            </a:r>
          </a:p>
        </p:txBody>
      </p:sp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24D5D7F9-53ED-4BF5-A5A0-314D1DF652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" t="17945" r="3024" b="20209"/>
          <a:stretch/>
        </p:blipFill>
        <p:spPr>
          <a:xfrm>
            <a:off x="3122734" y="1462667"/>
            <a:ext cx="6438901" cy="30956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D0300B-5155-4D6E-B260-04FF6D985C49}"/>
              </a:ext>
            </a:extLst>
          </p:cNvPr>
          <p:cNvSpPr txBox="1"/>
          <p:nvPr/>
        </p:nvSpPr>
        <p:spPr>
          <a:xfrm rot="20085469">
            <a:off x="360241" y="1104655"/>
            <a:ext cx="1193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err="1"/>
              <a:t>Sobre</a:t>
            </a:r>
            <a:endParaRPr lang="en-US" sz="3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5D741E-9336-470B-8DCD-AD60633F0190}"/>
              </a:ext>
            </a:extLst>
          </p:cNvPr>
          <p:cNvSpPr txBox="1"/>
          <p:nvPr/>
        </p:nvSpPr>
        <p:spPr>
          <a:xfrm>
            <a:off x="161853" y="5187513"/>
            <a:ext cx="113785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Es obligatorio mantener archivado los sobres por 7 años (año corriente y los ultimos 6</a:t>
            </a:r>
          </a:p>
          <a:p>
            <a:r>
              <a:rPr lang="en-US" sz="2400"/>
              <a:t>Archivo contiene: Corriente 2021,  2015 - 2020</a:t>
            </a:r>
            <a:endParaRPr lang="es-419" sz="2400"/>
          </a:p>
        </p:txBody>
      </p:sp>
    </p:spTree>
    <p:extLst>
      <p:ext uri="{BB962C8B-B14F-4D97-AF65-F5344CB8AC3E}">
        <p14:creationId xmlns:p14="http://schemas.microsoft.com/office/powerpoint/2010/main" val="5444428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866E-B89B-4947-9F79-1592EF9D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568" y="279647"/>
            <a:ext cx="10468864" cy="688019"/>
          </a:xfrm>
        </p:spPr>
        <p:txBody>
          <a:bodyPr>
            <a:normAutofit/>
          </a:bodyPr>
          <a:lstStyle/>
          <a:p>
            <a:pPr algn="ctr"/>
            <a:r>
              <a:rPr lang="es-419" sz="3600">
                <a:solidFill>
                  <a:srgbClr val="FFFF00"/>
                </a:solidFill>
              </a:rPr>
              <a:t>Procesos del Culto/Servicio</a:t>
            </a:r>
          </a:p>
        </p:txBody>
      </p:sp>
      <p:pic>
        <p:nvPicPr>
          <p:cNvPr id="9" name="Picture 8" descr="Diagram, schematic&#10;&#10;Description automatically generated">
            <a:extLst>
              <a:ext uri="{FF2B5EF4-FFF2-40B4-BE49-F238E27FC236}">
                <a16:creationId xmlns:a16="http://schemas.microsoft.com/office/drawing/2014/main" id="{6D4B5E94-4977-4B54-9B09-75C380D39F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" t="741" b="1666"/>
          <a:stretch/>
        </p:blipFill>
        <p:spPr>
          <a:xfrm rot="5400000">
            <a:off x="2854005" y="1633783"/>
            <a:ext cx="5832796" cy="45005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20CA2E-67C8-4AE2-9714-3C02100C40F3}"/>
              </a:ext>
            </a:extLst>
          </p:cNvPr>
          <p:cNvSpPr txBox="1"/>
          <p:nvPr/>
        </p:nvSpPr>
        <p:spPr>
          <a:xfrm rot="19952034">
            <a:off x="70723" y="2522221"/>
            <a:ext cx="3512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err="1"/>
              <a:t>Reporte</a:t>
            </a:r>
            <a:r>
              <a:rPr lang="en-US" sz="3200" b="1"/>
              <a:t> al Pastor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6232E0-E861-4800-AAF7-7E5837726740}"/>
              </a:ext>
            </a:extLst>
          </p:cNvPr>
          <p:cNvSpPr txBox="1"/>
          <p:nvPr/>
        </p:nvSpPr>
        <p:spPr>
          <a:xfrm rot="1620913">
            <a:off x="7964531" y="5144341"/>
            <a:ext cx="4168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Yo escaneo los cheques que deposito </a:t>
            </a:r>
            <a:endParaRPr lang="es-419" b="1">
              <a:solidFill>
                <a:srgbClr val="FFFF00"/>
              </a:solidFill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52428691-0AD8-42F4-A50B-CC251E549E11}"/>
              </a:ext>
            </a:extLst>
          </p:cNvPr>
          <p:cNvSpPr/>
          <p:nvPr/>
        </p:nvSpPr>
        <p:spPr>
          <a:xfrm rot="11088239">
            <a:off x="5146742" y="4160045"/>
            <a:ext cx="297812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13340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866E-B89B-4947-9F79-1592EF9D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568" y="279647"/>
            <a:ext cx="10468864" cy="688019"/>
          </a:xfrm>
        </p:spPr>
        <p:txBody>
          <a:bodyPr>
            <a:normAutofit/>
          </a:bodyPr>
          <a:lstStyle/>
          <a:p>
            <a:pPr algn="ctr"/>
            <a:r>
              <a:rPr lang="es-419" sz="3600">
                <a:solidFill>
                  <a:srgbClr val="FFFF00"/>
                </a:solidFill>
              </a:rPr>
              <a:t>Procesos del Culto/Servicio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357F657-90A0-459F-82D8-9665215873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/>
          <a:stretch/>
        </p:blipFill>
        <p:spPr>
          <a:xfrm rot="5400000">
            <a:off x="4627595" y="1782379"/>
            <a:ext cx="5597631" cy="4318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084EC1-84D3-4617-8D31-C23C12835587}"/>
              </a:ext>
            </a:extLst>
          </p:cNvPr>
          <p:cNvSpPr txBox="1"/>
          <p:nvPr/>
        </p:nvSpPr>
        <p:spPr>
          <a:xfrm rot="19869400">
            <a:off x="143149" y="2821890"/>
            <a:ext cx="4094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Total de sobres del dinero en efectivo</a:t>
            </a:r>
          </a:p>
        </p:txBody>
      </p:sp>
    </p:spTree>
    <p:extLst>
      <p:ext uri="{BB962C8B-B14F-4D97-AF65-F5344CB8AC3E}">
        <p14:creationId xmlns:p14="http://schemas.microsoft.com/office/powerpoint/2010/main" val="1862157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866E-B89B-4947-9F79-1592EF9D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568" y="111183"/>
            <a:ext cx="10468864" cy="688019"/>
          </a:xfrm>
        </p:spPr>
        <p:txBody>
          <a:bodyPr>
            <a:normAutofit/>
          </a:bodyPr>
          <a:lstStyle/>
          <a:p>
            <a:pPr algn="ctr"/>
            <a:r>
              <a:rPr lang="es-419" sz="3600">
                <a:solidFill>
                  <a:srgbClr val="FFFF00"/>
                </a:solidFill>
              </a:rPr>
              <a:t>Procesos del Culto/Servicio</a:t>
            </a:r>
          </a:p>
        </p:txBody>
      </p:sp>
      <p:pic>
        <p:nvPicPr>
          <p:cNvPr id="5" name="Picture 4" descr="Diagram, text, letter, engineering drawing&#10;&#10;Description automatically generated">
            <a:extLst>
              <a:ext uri="{FF2B5EF4-FFF2-40B4-BE49-F238E27FC236}">
                <a16:creationId xmlns:a16="http://schemas.microsoft.com/office/drawing/2014/main" id="{7B791EC6-351C-4B37-A7A0-8C2D027DB3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17223" r="28611" b="5925"/>
          <a:stretch/>
        </p:blipFill>
        <p:spPr>
          <a:xfrm rot="5400000">
            <a:off x="4079322" y="1097228"/>
            <a:ext cx="5644302" cy="5048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70E81D-9949-4796-B030-9DC3B43EF081}"/>
              </a:ext>
            </a:extLst>
          </p:cNvPr>
          <p:cNvSpPr txBox="1"/>
          <p:nvPr/>
        </p:nvSpPr>
        <p:spPr>
          <a:xfrm rot="19591863">
            <a:off x="122801" y="2371930"/>
            <a:ext cx="43123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err="1"/>
              <a:t>Reporte</a:t>
            </a:r>
            <a:r>
              <a:rPr lang="en-US" sz="3200"/>
              <a:t> de EZ Tithes (Diezmos electronicos)</a:t>
            </a:r>
          </a:p>
        </p:txBody>
      </p:sp>
    </p:spTree>
    <p:extLst>
      <p:ext uri="{BB962C8B-B14F-4D97-AF65-F5344CB8AC3E}">
        <p14:creationId xmlns:p14="http://schemas.microsoft.com/office/powerpoint/2010/main" val="1803679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866E-B89B-4947-9F79-1592EF9D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983" y="-65451"/>
            <a:ext cx="10468864" cy="688019"/>
          </a:xfrm>
        </p:spPr>
        <p:txBody>
          <a:bodyPr>
            <a:normAutofit/>
          </a:bodyPr>
          <a:lstStyle/>
          <a:p>
            <a:pPr algn="ctr"/>
            <a:r>
              <a:rPr lang="es-419" sz="3600">
                <a:solidFill>
                  <a:srgbClr val="FFFF00"/>
                </a:solidFill>
              </a:rPr>
              <a:t> Reporte Anual del Contribuyente</a:t>
            </a:r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7E09D06E-199E-4624-B7EA-EE3774C18F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" t="2222" r="8889" b="1851"/>
          <a:stretch/>
        </p:blipFill>
        <p:spPr>
          <a:xfrm rot="5400000">
            <a:off x="286678" y="1391582"/>
            <a:ext cx="5779818" cy="4714875"/>
          </a:xfrm>
          <a:prstGeom prst="rect">
            <a:avLst/>
          </a:prstGeom>
        </p:spPr>
      </p:pic>
      <p:pic>
        <p:nvPicPr>
          <p:cNvPr id="7" name="Picture 6" descr="A piece of paper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AE8EA9D3-CDCA-420F-BEEC-1A1A312D0F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2221" r="7910" b="4075"/>
          <a:stretch/>
        </p:blipFill>
        <p:spPr>
          <a:xfrm rot="5400000">
            <a:off x="5615916" y="1339194"/>
            <a:ext cx="5779818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39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866E-B89B-4947-9F79-1592EF9D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568" y="279647"/>
            <a:ext cx="10468864" cy="688019"/>
          </a:xfrm>
        </p:spPr>
        <p:txBody>
          <a:bodyPr>
            <a:normAutofit/>
          </a:bodyPr>
          <a:lstStyle/>
          <a:p>
            <a:pPr algn="ctr"/>
            <a:r>
              <a:rPr lang="en-US" sz="3600">
                <a:solidFill>
                  <a:srgbClr val="FFFF00"/>
                </a:solidFill>
              </a:rPr>
              <a:t>Pastores voluntarios: Reembolso</a:t>
            </a:r>
            <a:endParaRPr lang="es-419" sz="360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894950-6FE4-4070-B14A-1533F3916FFD}"/>
              </a:ext>
            </a:extLst>
          </p:cNvPr>
          <p:cNvSpPr txBox="1"/>
          <p:nvPr/>
        </p:nvSpPr>
        <p:spPr>
          <a:xfrm>
            <a:off x="494190" y="1168741"/>
            <a:ext cx="11203619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Las leyes laborales de EE.UU. imponent multas de hasta $2,500 por violacion de leyes laborales.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Para cumplir las leyes laborales de EE.UU. las Iglesias de la IPHC solamente emplean a ciudadanos EE.UU y personas extranjeras con permiso de trabajo.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Un cambio en la interpretacion de la ley laboral en Febrero 2013 le da a la IPHC una oportunidad de poder nombrar individuos que no tienen permiso de trabajo como pastores de Iglesias locales siempre y cuando la iglesia no les pague un salario/sueldo por sus servicios. 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Para calificar para esta excepcion a la ley, las personas beben: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Servir como voluntario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Estar viviendo en los Estados Unidos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Deben de ser miembros officiales de una iglesia de IPHC por un minimo de un año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Servir </a:t>
            </a:r>
            <a:r>
              <a:rPr lang="en-US" sz="2000" u="sng">
                <a:latin typeface="Arial" panose="020B0604020202020204" pitchFamily="34" charset="0"/>
                <a:cs typeface="Arial" panose="020B0604020202020204" pitchFamily="34" charset="0"/>
              </a:rPr>
              <a:t>como voluntario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sin un salario/sueldo de </a:t>
            </a:r>
            <a:r>
              <a:rPr lang="en-US" sz="2000" u="sng">
                <a:latin typeface="Arial" panose="020B0604020202020204" pitchFamily="34" charset="0"/>
                <a:cs typeface="Arial" panose="020B0604020202020204" pitchFamily="34" charset="0"/>
              </a:rPr>
              <a:t>empleado.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P-152</a:t>
            </a: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7477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866E-B89B-4947-9F79-1592EF9D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568" y="279647"/>
            <a:ext cx="10468864" cy="688019"/>
          </a:xfrm>
        </p:spPr>
        <p:txBody>
          <a:bodyPr>
            <a:normAutofit/>
          </a:bodyPr>
          <a:lstStyle/>
          <a:p>
            <a:pPr algn="ctr"/>
            <a:r>
              <a:rPr lang="en-US" sz="3600">
                <a:solidFill>
                  <a:srgbClr val="FFFF00"/>
                </a:solidFill>
              </a:rPr>
              <a:t>Pastores voluntarios: Reembolso</a:t>
            </a:r>
            <a:endParaRPr lang="es-419" sz="360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894950-6FE4-4070-B14A-1533F3916FFD}"/>
              </a:ext>
            </a:extLst>
          </p:cNvPr>
          <p:cNvSpPr txBox="1"/>
          <p:nvPr/>
        </p:nvSpPr>
        <p:spPr>
          <a:xfrm>
            <a:off x="494190" y="1168741"/>
            <a:ext cx="1120361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000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Los Pastores voluntaries recibirian reembolsos razonables que cubririan los gastos basicos de subsistencia de ellos y sus familias. (pago de Casa, comida, transportacion, assistencia medica etc.)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La Iglesia local es responsable de mantener documentacion, con respecto a los servicios que el ministro realiza y los reembolsos..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828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5824" y="2581739"/>
            <a:ext cx="8887287" cy="1173901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/>
              <a:t>Las Finanzas en la Iglesia Local</a:t>
            </a:r>
          </a:p>
        </p:txBody>
      </p:sp>
      <p:pic>
        <p:nvPicPr>
          <p:cNvPr id="5124" name="Picture 2" descr="Renacer Big R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4" y="121921"/>
            <a:ext cx="1339770" cy="14700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125" name="Picture 4" descr="Ministerio Hispa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96400" y="5562599"/>
            <a:ext cx="1409114" cy="1173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866E-B89B-4947-9F79-1592EF9D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169" y="441569"/>
            <a:ext cx="10468864" cy="688019"/>
          </a:xfrm>
        </p:spPr>
        <p:txBody>
          <a:bodyPr>
            <a:normAutofit/>
          </a:bodyPr>
          <a:lstStyle/>
          <a:p>
            <a:pPr algn="ctr"/>
            <a:r>
              <a:rPr lang="en-US" sz="3600"/>
              <a:t>Preguntas ?????????</a:t>
            </a:r>
            <a:endParaRPr lang="es-419" sz="3600"/>
          </a:p>
        </p:txBody>
      </p:sp>
      <p:pic>
        <p:nvPicPr>
          <p:cNvPr id="4" name="Picture 3" descr="Cup of coffee 3D pattern">
            <a:extLst>
              <a:ext uri="{FF2B5EF4-FFF2-40B4-BE49-F238E27FC236}">
                <a16:creationId xmlns:a16="http://schemas.microsoft.com/office/drawing/2014/main" id="{BF4878E1-680A-44D9-85EC-BCF4F8FFE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817" y="1594338"/>
            <a:ext cx="3780307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21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866E-B89B-4947-9F79-1592EF9D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568" y="279647"/>
            <a:ext cx="10468864" cy="688019"/>
          </a:xfrm>
        </p:spPr>
        <p:txBody>
          <a:bodyPr>
            <a:normAutofit/>
          </a:bodyPr>
          <a:lstStyle/>
          <a:p>
            <a:pPr algn="ctr"/>
            <a:r>
              <a:rPr lang="es-419" sz="3600">
                <a:solidFill>
                  <a:srgbClr val="FFFF00"/>
                </a:solidFill>
              </a:rPr>
              <a:t>Procesos contables:  Iglesia</a:t>
            </a:r>
          </a:p>
        </p:txBody>
      </p:sp>
    </p:spTree>
    <p:extLst>
      <p:ext uri="{BB962C8B-B14F-4D97-AF65-F5344CB8AC3E}">
        <p14:creationId xmlns:p14="http://schemas.microsoft.com/office/powerpoint/2010/main" val="22408663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866E-B89B-4947-9F79-1592EF9D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568" y="279647"/>
            <a:ext cx="10468864" cy="688019"/>
          </a:xfrm>
        </p:spPr>
        <p:txBody>
          <a:bodyPr>
            <a:normAutofit/>
          </a:bodyPr>
          <a:lstStyle/>
          <a:p>
            <a:pPr algn="ctr"/>
            <a:r>
              <a:rPr lang="es-419" sz="3600">
                <a:solidFill>
                  <a:srgbClr val="FFFF00"/>
                </a:solidFill>
              </a:rPr>
              <a:t>Procesos contables:  Iglesia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894950-6FE4-4070-B14A-1533F3916FFD}"/>
              </a:ext>
            </a:extLst>
          </p:cNvPr>
          <p:cNvSpPr txBox="1"/>
          <p:nvPr/>
        </p:nvSpPr>
        <p:spPr>
          <a:xfrm>
            <a:off x="988381" y="1950035"/>
            <a:ext cx="1120361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P-152</a:t>
            </a:r>
          </a:p>
        </p:txBody>
      </p:sp>
    </p:spTree>
    <p:extLst>
      <p:ext uri="{BB962C8B-B14F-4D97-AF65-F5344CB8AC3E}">
        <p14:creationId xmlns:p14="http://schemas.microsoft.com/office/powerpoint/2010/main" val="2181264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866E-B89B-4947-9F79-1592EF9D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332" y="152294"/>
            <a:ext cx="10468864" cy="688019"/>
          </a:xfrm>
        </p:spPr>
        <p:txBody>
          <a:bodyPr>
            <a:normAutofit/>
          </a:bodyPr>
          <a:lstStyle/>
          <a:p>
            <a:pPr algn="ctr"/>
            <a:r>
              <a:rPr lang="es-419" sz="3600"/>
              <a:t>Manual vigente de la IPHC </a:t>
            </a:r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B88F1335-027F-4D00-AE06-842105071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692" y="1145218"/>
            <a:ext cx="3650145" cy="55604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0066C8-BD2C-4A92-9044-DFCABE897C70}"/>
              </a:ext>
            </a:extLst>
          </p:cNvPr>
          <p:cNvSpPr txBox="1"/>
          <p:nvPr/>
        </p:nvSpPr>
        <p:spPr>
          <a:xfrm>
            <a:off x="124287" y="6213754"/>
            <a:ext cx="2092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P-152-153, 184-189</a:t>
            </a:r>
          </a:p>
        </p:txBody>
      </p:sp>
    </p:spTree>
    <p:extLst>
      <p:ext uri="{BB962C8B-B14F-4D97-AF65-F5344CB8AC3E}">
        <p14:creationId xmlns:p14="http://schemas.microsoft.com/office/powerpoint/2010/main" val="1523991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866E-B89B-4947-9F79-1592EF9D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568" y="279647"/>
            <a:ext cx="10468864" cy="688019"/>
          </a:xfrm>
        </p:spPr>
        <p:txBody>
          <a:bodyPr>
            <a:normAutofit/>
          </a:bodyPr>
          <a:lstStyle/>
          <a:p>
            <a:pPr algn="ctr"/>
            <a:r>
              <a:rPr lang="es-419" sz="3600">
                <a:solidFill>
                  <a:srgbClr val="FFFF00"/>
                </a:solidFill>
              </a:rPr>
              <a:t>Responsabilidades del Tesorero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894950-6FE4-4070-B14A-1533F3916FFD}"/>
              </a:ext>
            </a:extLst>
          </p:cNvPr>
          <p:cNvSpPr txBox="1"/>
          <p:nvPr/>
        </p:nvSpPr>
        <p:spPr>
          <a:xfrm>
            <a:off x="861568" y="1253818"/>
            <a:ext cx="1120361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0" i="0" u="none" strike="noStrike" baseline="0">
                <a:latin typeface="ArialMT"/>
              </a:rPr>
              <a:t>a) </a:t>
            </a:r>
            <a:r>
              <a:rPr lang="en-US" sz="3200" b="0" i="0" u="none" strike="noStrike" baseline="0" err="1">
                <a:latin typeface="ArialMT"/>
              </a:rPr>
              <a:t>Generalidades</a:t>
            </a:r>
            <a:endParaRPr lang="en-US" sz="3200" b="0" i="0" u="none" strike="noStrike" baseline="0">
              <a:latin typeface="ArialMT"/>
            </a:endParaRPr>
          </a:p>
          <a:p>
            <a:pPr algn="l"/>
            <a:endParaRPr lang="es-ES" sz="3200" b="0" i="0" u="none" strike="noStrike" baseline="0">
              <a:latin typeface="ArialMT"/>
            </a:endParaRPr>
          </a:p>
          <a:p>
            <a:pPr algn="l"/>
            <a:r>
              <a:rPr lang="es-ES" sz="3200" b="0" i="0" u="none" strike="noStrike" baseline="0">
                <a:latin typeface="ArialMT"/>
              </a:rPr>
              <a:t>El tesorero es responsable de llevar los registros</a:t>
            </a:r>
          </a:p>
          <a:p>
            <a:pPr algn="l"/>
            <a:r>
              <a:rPr lang="es-ES" sz="3200" b="0" i="0" u="none" strike="noStrike" baseline="0">
                <a:latin typeface="ArialMT"/>
              </a:rPr>
              <a:t>financieros oficiales de la iglesia y proporcionar</a:t>
            </a:r>
          </a:p>
          <a:p>
            <a:pPr algn="l"/>
            <a:r>
              <a:rPr lang="es-ES" sz="3200" b="0" i="0" u="none" strike="noStrike" baseline="0">
                <a:latin typeface="ArialMT"/>
              </a:rPr>
              <a:t>informes financieros periódicos. Cuando es</a:t>
            </a:r>
          </a:p>
          <a:p>
            <a:pPr algn="l"/>
            <a:r>
              <a:rPr lang="es-ES" sz="3200" b="0" i="0" u="none" strike="noStrike" baseline="0">
                <a:latin typeface="ArialMT"/>
              </a:rPr>
              <a:t>necesario, actúa como director financiero de la</a:t>
            </a:r>
          </a:p>
          <a:p>
            <a:pPr algn="l"/>
            <a:r>
              <a:rPr lang="en-US" sz="3200" b="0" i="0" u="none" strike="noStrike" baseline="0">
                <a:latin typeface="ArialMT"/>
              </a:rPr>
              <a:t>Iglesia</a:t>
            </a:r>
          </a:p>
          <a:p>
            <a:pPr algn="l"/>
            <a:endParaRPr lang="en-US" sz="3200">
              <a:latin typeface="ArialMT"/>
            </a:endParaRPr>
          </a:p>
          <a:p>
            <a:pPr algn="l"/>
            <a:endParaRPr lang="en-US" sz="3200">
              <a:latin typeface="ArialMT"/>
            </a:endParaRPr>
          </a:p>
          <a:p>
            <a:pPr algn="l"/>
            <a:endParaRPr lang="en-US" sz="3200">
              <a:latin typeface="ArialMT"/>
            </a:endParaRP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Manual IPHC Pg-152</a:t>
            </a:r>
          </a:p>
        </p:txBody>
      </p:sp>
    </p:spTree>
    <p:extLst>
      <p:ext uri="{BB962C8B-B14F-4D97-AF65-F5344CB8AC3E}">
        <p14:creationId xmlns:p14="http://schemas.microsoft.com/office/powerpoint/2010/main" val="2836492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866E-B89B-4947-9F79-1592EF9D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568" y="279647"/>
            <a:ext cx="10468864" cy="688019"/>
          </a:xfrm>
        </p:spPr>
        <p:txBody>
          <a:bodyPr>
            <a:normAutofit/>
          </a:bodyPr>
          <a:lstStyle/>
          <a:p>
            <a:pPr algn="ctr"/>
            <a:r>
              <a:rPr lang="es-419" sz="3600">
                <a:solidFill>
                  <a:srgbClr val="FFFF00"/>
                </a:solidFill>
              </a:rPr>
              <a:t>Responsabilidades del Tesorero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894950-6FE4-4070-B14A-1533F3916FFD}"/>
              </a:ext>
            </a:extLst>
          </p:cNvPr>
          <p:cNvSpPr txBox="1"/>
          <p:nvPr/>
        </p:nvSpPr>
        <p:spPr>
          <a:xfrm>
            <a:off x="988381" y="1864310"/>
            <a:ext cx="1120361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3200" b="0" i="0" u="none" strike="noStrike" baseline="0">
                <a:latin typeface="ArialMT"/>
              </a:rPr>
              <a:t>b) Ni el </a:t>
            </a:r>
            <a:r>
              <a:rPr lang="es-ES" sz="3200" b="0" i="0" strike="noStrike" baseline="0">
                <a:solidFill>
                  <a:srgbClr val="FFFF00"/>
                </a:solidFill>
                <a:latin typeface="ArialMT"/>
              </a:rPr>
              <a:t>Pastor ni ninguno de sus familiares</a:t>
            </a:r>
          </a:p>
          <a:p>
            <a:pPr algn="l"/>
            <a:r>
              <a:rPr lang="es-ES" sz="3200" b="0" i="0" strike="noStrike" baseline="0">
                <a:solidFill>
                  <a:srgbClr val="FFFF00"/>
                </a:solidFill>
                <a:latin typeface="ArialMT"/>
              </a:rPr>
              <a:t>actuarán ni funcionarán como tesorero ni</a:t>
            </a:r>
          </a:p>
          <a:p>
            <a:pPr algn="l"/>
            <a:r>
              <a:rPr lang="es-ES" sz="3200" b="0" i="0" strike="noStrike" baseline="0">
                <a:solidFill>
                  <a:srgbClr val="FFFF00"/>
                </a:solidFill>
                <a:latin typeface="ArialMT"/>
              </a:rPr>
              <a:t>tenedor de libros</a:t>
            </a:r>
            <a:r>
              <a:rPr lang="es-ES" sz="3200" b="0" i="0" u="none" strike="noStrike" baseline="0">
                <a:latin typeface="ArialMT"/>
              </a:rPr>
              <a:t>. Para los fines de esta</a:t>
            </a:r>
          </a:p>
          <a:p>
            <a:pPr algn="l"/>
            <a:r>
              <a:rPr lang="es-ES" sz="3200" b="0" i="0" u="none" strike="noStrike" baseline="0">
                <a:latin typeface="ArialMT"/>
              </a:rPr>
              <a:t>disposición, un familiar se define como cualquier</a:t>
            </a:r>
          </a:p>
          <a:p>
            <a:pPr algn="l"/>
            <a:r>
              <a:rPr lang="es-ES" sz="3200" b="0" i="0" u="none" strike="noStrike" baseline="0">
                <a:latin typeface="ArialMT"/>
              </a:rPr>
              <a:t>integrante del hogar del Pastor o uno de los</a:t>
            </a:r>
          </a:p>
          <a:p>
            <a:pPr algn="l"/>
            <a:r>
              <a:rPr lang="es-ES" sz="3200" b="0" i="0" u="none" strike="noStrike" baseline="0">
                <a:latin typeface="ArialMT"/>
              </a:rPr>
              <a:t>siguientes: cónyuge, hijos, hermanos, madre,</a:t>
            </a:r>
          </a:p>
          <a:p>
            <a:pPr algn="l"/>
            <a:r>
              <a:rPr lang="es-ES" sz="3200" b="0" i="0" u="none" strike="noStrike" baseline="0">
                <a:latin typeface="ArialMT"/>
              </a:rPr>
              <a:t>padre, suegros, cuñados, yerno o nuera del</a:t>
            </a:r>
          </a:p>
          <a:p>
            <a:r>
              <a:rPr lang="en-US" sz="3200" b="0" i="0" u="none" strike="noStrike" baseline="0">
                <a:latin typeface="ArialMT"/>
              </a:rPr>
              <a:t>Pastor.</a:t>
            </a:r>
          </a:p>
          <a:p>
            <a:endParaRPr lang="en-US" sz="3200">
              <a:latin typeface="ArialMT"/>
              <a:cs typeface="Arial" panose="020B0604020202020204" pitchFamily="34" charset="0"/>
            </a:endParaRPr>
          </a:p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Pg-152</a:t>
            </a:r>
          </a:p>
        </p:txBody>
      </p:sp>
    </p:spTree>
    <p:extLst>
      <p:ext uri="{BB962C8B-B14F-4D97-AF65-F5344CB8AC3E}">
        <p14:creationId xmlns:p14="http://schemas.microsoft.com/office/powerpoint/2010/main" val="1348220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866E-B89B-4947-9F79-1592EF9D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568" y="279647"/>
            <a:ext cx="10468864" cy="688019"/>
          </a:xfrm>
        </p:spPr>
        <p:txBody>
          <a:bodyPr>
            <a:normAutofit/>
          </a:bodyPr>
          <a:lstStyle/>
          <a:p>
            <a:pPr algn="ctr"/>
            <a:r>
              <a:rPr lang="es-419" sz="3600">
                <a:solidFill>
                  <a:srgbClr val="FFFF00"/>
                </a:solidFill>
              </a:rPr>
              <a:t>Responsabilidades del Tesorero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894950-6FE4-4070-B14A-1533F3916FFD}"/>
              </a:ext>
            </a:extLst>
          </p:cNvPr>
          <p:cNvSpPr txBox="1"/>
          <p:nvPr/>
        </p:nvSpPr>
        <p:spPr>
          <a:xfrm>
            <a:off x="988381" y="2239448"/>
            <a:ext cx="112036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3200" b="0" i="0" u="none" strike="noStrike" baseline="0">
                <a:latin typeface="ArialMT"/>
              </a:rPr>
              <a:t>c) Todas las cuentas financieras de la iglesia local</a:t>
            </a:r>
          </a:p>
          <a:p>
            <a:pPr algn="l"/>
            <a:r>
              <a:rPr lang="es-ES" sz="3200" b="0" i="0" u="none" strike="noStrike" baseline="0">
                <a:latin typeface="ArialMT"/>
              </a:rPr>
              <a:t>deben tener </a:t>
            </a:r>
            <a:r>
              <a:rPr lang="es-ES" sz="3200" b="0" i="0" u="sng" strike="noStrike" baseline="0">
                <a:latin typeface="ArialMT"/>
              </a:rPr>
              <a:t>al menos dos signatarios</a:t>
            </a:r>
            <a:r>
              <a:rPr lang="es-ES" sz="3200" b="0" i="0" u="none" strike="noStrike" baseline="0">
                <a:latin typeface="ArialMT"/>
              </a:rPr>
              <a:t>.</a:t>
            </a:r>
          </a:p>
          <a:p>
            <a:pPr algn="l"/>
            <a:endParaRPr lang="es-ES" sz="3200">
              <a:latin typeface="ArialMT"/>
            </a:endParaRPr>
          </a:p>
          <a:p>
            <a:pPr algn="l"/>
            <a:r>
              <a:rPr lang="es-ES" sz="3200" b="0" i="0" u="none" strike="noStrike" baseline="0">
                <a:latin typeface="ArialMT"/>
              </a:rPr>
              <a:t> (Esto no significa que todos los cheques deban tener dos</a:t>
            </a:r>
          </a:p>
          <a:p>
            <a:pPr algn="l"/>
            <a:r>
              <a:rPr lang="en-US" sz="3200" b="0" i="0" u="none" strike="noStrike" baseline="0" err="1">
                <a:latin typeface="ArialMT"/>
              </a:rPr>
              <a:t>firmas</a:t>
            </a:r>
            <a:r>
              <a:rPr lang="en-US" sz="3200" b="0" i="0" u="none" strike="noStrike" baseline="0">
                <a:latin typeface="ArialMT"/>
              </a:rPr>
              <a:t>).</a:t>
            </a:r>
          </a:p>
          <a:p>
            <a:pPr algn="l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P-152</a:t>
            </a:r>
          </a:p>
        </p:txBody>
      </p:sp>
    </p:spTree>
    <p:extLst>
      <p:ext uri="{BB962C8B-B14F-4D97-AF65-F5344CB8AC3E}">
        <p14:creationId xmlns:p14="http://schemas.microsoft.com/office/powerpoint/2010/main" val="2230480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866E-B89B-4947-9F79-1592EF9D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568" y="279647"/>
            <a:ext cx="10468864" cy="688019"/>
          </a:xfrm>
        </p:spPr>
        <p:txBody>
          <a:bodyPr>
            <a:normAutofit/>
          </a:bodyPr>
          <a:lstStyle/>
          <a:p>
            <a:pPr algn="ctr"/>
            <a:r>
              <a:rPr lang="es-419" sz="3600">
                <a:solidFill>
                  <a:srgbClr val="FFFF00"/>
                </a:solidFill>
              </a:rPr>
              <a:t>Responsabilidades del Tesorero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894950-6FE4-4070-B14A-1533F3916FFD}"/>
              </a:ext>
            </a:extLst>
          </p:cNvPr>
          <p:cNvSpPr txBox="1"/>
          <p:nvPr/>
        </p:nvSpPr>
        <p:spPr>
          <a:xfrm>
            <a:off x="1066535" y="2317602"/>
            <a:ext cx="11203619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3200" b="0" i="0" u="none" strike="noStrike" baseline="0">
              <a:latin typeface="ArialMT"/>
            </a:endParaRPr>
          </a:p>
          <a:p>
            <a:pPr algn="l"/>
            <a:r>
              <a:rPr lang="es-ES" sz="3200" b="0" i="0" u="none" strike="noStrike" baseline="0">
                <a:latin typeface="ArialMT"/>
              </a:rPr>
              <a:t>d) Las excepciones a los párrafos b) o c) deben</a:t>
            </a:r>
          </a:p>
          <a:p>
            <a:pPr algn="l"/>
            <a:r>
              <a:rPr lang="es-ES" sz="3200" b="0" i="0" u="none" strike="noStrike" baseline="0">
                <a:latin typeface="ArialMT"/>
              </a:rPr>
              <a:t>tener aprobación del Consejo Ejecutivo de la</a:t>
            </a:r>
          </a:p>
          <a:p>
            <a:pPr algn="l"/>
            <a:r>
              <a:rPr lang="en-US" sz="3200" b="0" i="0" u="none" strike="noStrike" baseline="0" err="1">
                <a:latin typeface="ArialMT"/>
              </a:rPr>
              <a:t>Conferencia</a:t>
            </a:r>
            <a:r>
              <a:rPr lang="en-US" sz="3200" b="0" i="0" u="none" strike="noStrike" baseline="0">
                <a:latin typeface="ArialMT"/>
              </a:rPr>
              <a:t>.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Manual IPHC Pg-152</a:t>
            </a:r>
          </a:p>
        </p:txBody>
      </p:sp>
    </p:spTree>
    <p:extLst>
      <p:ext uri="{BB962C8B-B14F-4D97-AF65-F5344CB8AC3E}">
        <p14:creationId xmlns:p14="http://schemas.microsoft.com/office/powerpoint/2010/main" val="255280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866E-B89B-4947-9F79-1592EF9D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568" y="279647"/>
            <a:ext cx="10468864" cy="688019"/>
          </a:xfrm>
        </p:spPr>
        <p:txBody>
          <a:bodyPr>
            <a:normAutofit/>
          </a:bodyPr>
          <a:lstStyle/>
          <a:p>
            <a:pPr algn="ctr"/>
            <a:r>
              <a:rPr lang="es-419" sz="3600">
                <a:solidFill>
                  <a:srgbClr val="FFFF00"/>
                </a:solidFill>
              </a:rPr>
              <a:t>e)  Facultades y Responsabilidades del Tesorero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894950-6FE4-4070-B14A-1533F3916FFD}"/>
              </a:ext>
            </a:extLst>
          </p:cNvPr>
          <p:cNvSpPr txBox="1"/>
          <p:nvPr/>
        </p:nvSpPr>
        <p:spPr>
          <a:xfrm>
            <a:off x="988381" y="1864310"/>
            <a:ext cx="11203619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ES" sz="32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1] El tesorero llevará un registro preciso de</a:t>
            </a:r>
          </a:p>
          <a:p>
            <a:pPr algn="l"/>
            <a:r>
              <a:rPr lang="es-ES" sz="32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todos los recibos, todas las cuentas y todos</a:t>
            </a:r>
          </a:p>
          <a:p>
            <a:pPr algn="l"/>
            <a:r>
              <a:rPr lang="en-US" sz="32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n-US" sz="3200" b="0" i="0" u="none" strike="noStrike" baseline="0" err="1">
                <a:latin typeface="Arial" panose="020B0604020202020204" pitchFamily="34" charset="0"/>
                <a:cs typeface="Arial" panose="020B0604020202020204" pitchFamily="34" charset="0"/>
              </a:rPr>
              <a:t>desembolsos</a:t>
            </a:r>
            <a:r>
              <a:rPr lang="en-US" sz="32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 de dinero.</a:t>
            </a:r>
          </a:p>
          <a:p>
            <a:pPr algn="l"/>
            <a:endParaRPr lang="en-US" sz="3200" b="0" i="0" u="none" strike="noStrike" baseline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P-152</a:t>
            </a:r>
          </a:p>
        </p:txBody>
      </p:sp>
    </p:spTree>
    <p:extLst>
      <p:ext uri="{BB962C8B-B14F-4D97-AF65-F5344CB8AC3E}">
        <p14:creationId xmlns:p14="http://schemas.microsoft.com/office/powerpoint/2010/main" val="4812632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3701</TotalTime>
  <Words>1189</Words>
  <Application>Microsoft Office PowerPoint</Application>
  <PresentationFormat>Widescreen</PresentationFormat>
  <Paragraphs>266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ArialMT</vt:lpstr>
      <vt:lpstr>Calibri</vt:lpstr>
      <vt:lpstr>Constantia</vt:lpstr>
      <vt:lpstr>Wingdings 2</vt:lpstr>
      <vt:lpstr>Flow</vt:lpstr>
      <vt:lpstr>PowerPoint Presentation</vt:lpstr>
      <vt:lpstr>Ministerio Renacer Hnos Ivan y Alba Fe Padial</vt:lpstr>
      <vt:lpstr>Las Finanzas en la Iglesia Local</vt:lpstr>
      <vt:lpstr>Manual vigente de la IPHC </vt:lpstr>
      <vt:lpstr>Responsabilidades del Tesorero</vt:lpstr>
      <vt:lpstr>Responsabilidades del Tesorero</vt:lpstr>
      <vt:lpstr>Responsabilidades del Tesorero</vt:lpstr>
      <vt:lpstr>Responsabilidades del Tesorero</vt:lpstr>
      <vt:lpstr>e)  Facultades y Responsabilidades del Tesorero</vt:lpstr>
      <vt:lpstr>e)  Facultades y Responsabilidades del Tesorero</vt:lpstr>
      <vt:lpstr>e)  Facultades y Responsabilidades del Tesorero</vt:lpstr>
      <vt:lpstr>e)  Facultades y Responsabilidades del Tesorero</vt:lpstr>
      <vt:lpstr>e)  Facultades y Responsabilidades del Tesorero</vt:lpstr>
      <vt:lpstr>e)  Facultades y Responsabilidades del Tesorero</vt:lpstr>
      <vt:lpstr>Relación Iglesia Local y el IRS/NC DOR</vt:lpstr>
      <vt:lpstr>Relación Iglesia Local y el IRS/NC DOR</vt:lpstr>
      <vt:lpstr>Función principal de la  Incorporacion</vt:lpstr>
      <vt:lpstr>Relación Iglesia Local y el IRS/NC DOR</vt:lpstr>
      <vt:lpstr>Procesos de incorporar la Iglesia</vt:lpstr>
      <vt:lpstr>Forma de Articulos of Incorporación</vt:lpstr>
      <vt:lpstr>Procesos:  Reporte Mensual Pastor/Junta</vt:lpstr>
      <vt:lpstr>Procesos contables de La  Iglesia</vt:lpstr>
      <vt:lpstr>Procesos del Culto/Servicio</vt:lpstr>
      <vt:lpstr>Procesos del Culto/Servicio</vt:lpstr>
      <vt:lpstr>Procesos del Culto/Servicio</vt:lpstr>
      <vt:lpstr>Procesos del Culto/Servicio</vt:lpstr>
      <vt:lpstr> Reporte Anual del Contribuyente</vt:lpstr>
      <vt:lpstr>Pastores voluntarios: Reembolso</vt:lpstr>
      <vt:lpstr>Pastores voluntarios: Reembolso</vt:lpstr>
      <vt:lpstr>Preguntas ?????????</vt:lpstr>
      <vt:lpstr>Procesos contables:  Iglesia</vt:lpstr>
      <vt:lpstr>Procesos contables:  Iglesia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Ivan Padial</dc:creator>
  <cp:lastModifiedBy>LTC IVAN Padial</cp:lastModifiedBy>
  <cp:revision>1</cp:revision>
  <cp:lastPrinted>2021-02-20T03:19:00Z</cp:lastPrinted>
  <dcterms:created xsi:type="dcterms:W3CDTF">2021-02-15T21:19:20Z</dcterms:created>
  <dcterms:modified xsi:type="dcterms:W3CDTF">2021-02-20T03:47:45Z</dcterms:modified>
</cp:coreProperties>
</file>