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6FD7-8F29-4AD0-BB86-0A69BB2C050B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CBF9-2BE3-4F2A-9C13-F9333EF9F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CBF9-2BE3-4F2A-9C13-F9333EF9F8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8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66E367-B828-4418-89ED-32FEB3ECE87E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62F002-6DD8-4760-93B0-EC087AEB973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2766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200" b="1" dirty="0"/>
              <a:t>42 </a:t>
            </a:r>
            <a:r>
              <a:rPr lang="en-US" sz="3200" dirty="0"/>
              <a:t>THINGS </a:t>
            </a:r>
            <a:r>
              <a:rPr lang="en-US" sz="3200" b="1" dirty="0"/>
              <a:t>EVERY</a:t>
            </a:r>
          </a:p>
          <a:p>
            <a:pPr indent="0" algn="ctr">
              <a:buNone/>
            </a:pPr>
            <a:r>
              <a:rPr lang="en-US" sz="3200" dirty="0"/>
              <a:t>CHILDREN’S WORKER</a:t>
            </a:r>
          </a:p>
          <a:p>
            <a:pPr indent="0" algn="ctr">
              <a:buNone/>
            </a:pPr>
            <a:r>
              <a:rPr lang="en-US" sz="3200" dirty="0"/>
              <a:t>SHOULD BE ABLE TO DO!</a:t>
            </a:r>
          </a:p>
        </p:txBody>
      </p:sp>
    </p:spTree>
    <p:extLst>
      <p:ext uri="{BB962C8B-B14F-4D97-AF65-F5344CB8AC3E}">
        <p14:creationId xmlns:p14="http://schemas.microsoft.com/office/powerpoint/2010/main" val="190851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Say the books of the Bible in order</a:t>
            </a:r>
          </a:p>
        </p:txBody>
      </p:sp>
    </p:spTree>
    <p:extLst>
      <p:ext uri="{BB962C8B-B14F-4D97-AF65-F5344CB8AC3E}">
        <p14:creationId xmlns:p14="http://schemas.microsoft.com/office/powerpoint/2010/main" val="951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a fire extinguisher without having to read the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1488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Screen a worker</a:t>
            </a:r>
          </a:p>
        </p:txBody>
      </p:sp>
    </p:spTree>
    <p:extLst>
      <p:ext uri="{BB962C8B-B14F-4D97-AF65-F5344CB8AC3E}">
        <p14:creationId xmlns:p14="http://schemas.microsoft.com/office/powerpoint/2010/main" val="233442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Baptize a kid</a:t>
            </a:r>
          </a:p>
        </p:txBody>
      </p:sp>
    </p:spTree>
    <p:extLst>
      <p:ext uri="{BB962C8B-B14F-4D97-AF65-F5344CB8AC3E}">
        <p14:creationId xmlns:p14="http://schemas.microsoft.com/office/powerpoint/2010/main" val="362920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Tell when a kid is faking sickness</a:t>
            </a:r>
          </a:p>
        </p:txBody>
      </p:sp>
    </p:spTree>
    <p:extLst>
      <p:ext uri="{BB962C8B-B14F-4D97-AF65-F5344CB8AC3E}">
        <p14:creationId xmlns:p14="http://schemas.microsoft.com/office/powerpoint/2010/main" val="237002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Tell when a kid is not faking the need to go to the bathroom</a:t>
            </a:r>
          </a:p>
        </p:txBody>
      </p:sp>
    </p:spTree>
    <p:extLst>
      <p:ext uri="{BB962C8B-B14F-4D97-AF65-F5344CB8AC3E}">
        <p14:creationId xmlns:p14="http://schemas.microsoft.com/office/powerpoint/2010/main" val="86890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Say no</a:t>
            </a:r>
          </a:p>
        </p:txBody>
      </p:sp>
    </p:spTree>
    <p:extLst>
      <p:ext uri="{BB962C8B-B14F-4D97-AF65-F5344CB8AC3E}">
        <p14:creationId xmlns:p14="http://schemas.microsoft.com/office/powerpoint/2010/main" val="196516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Get rid of a disgruntled worker</a:t>
            </a:r>
          </a:p>
        </p:txBody>
      </p:sp>
    </p:spTree>
    <p:extLst>
      <p:ext uri="{BB962C8B-B14F-4D97-AF65-F5344CB8AC3E}">
        <p14:creationId xmlns:p14="http://schemas.microsoft.com/office/powerpoint/2010/main" val="252466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Lead a cool game</a:t>
            </a:r>
          </a:p>
        </p:txBody>
      </p:sp>
    </p:spTree>
    <p:extLst>
      <p:ext uri="{BB962C8B-B14F-4D97-AF65-F5344CB8AC3E}">
        <p14:creationId xmlns:p14="http://schemas.microsoft.com/office/powerpoint/2010/main" val="233498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a object to make a point</a:t>
            </a:r>
          </a:p>
        </p:txBody>
      </p:sp>
    </p:spTree>
    <p:extLst>
      <p:ext uri="{BB962C8B-B14F-4D97-AF65-F5344CB8AC3E}">
        <p14:creationId xmlns:p14="http://schemas.microsoft.com/office/powerpoint/2010/main" val="203559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Tell a Bible story without looking at the page</a:t>
            </a:r>
          </a:p>
        </p:txBody>
      </p:sp>
    </p:spTree>
    <p:extLst>
      <p:ext uri="{BB962C8B-B14F-4D97-AF65-F5344CB8AC3E}">
        <p14:creationId xmlns:p14="http://schemas.microsoft.com/office/powerpoint/2010/main" val="400718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Explain salvation to a kid</a:t>
            </a:r>
          </a:p>
        </p:txBody>
      </p:sp>
    </p:spTree>
    <p:extLst>
      <p:ext uri="{BB962C8B-B14F-4D97-AF65-F5344CB8AC3E}">
        <p14:creationId xmlns:p14="http://schemas.microsoft.com/office/powerpoint/2010/main" val="51750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Direct a VBS</a:t>
            </a:r>
          </a:p>
        </p:txBody>
      </p:sp>
    </p:spTree>
    <p:extLst>
      <p:ext uri="{BB962C8B-B14F-4D97-AF65-F5344CB8AC3E}">
        <p14:creationId xmlns:p14="http://schemas.microsoft.com/office/powerpoint/2010/main" val="137401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Power Point</a:t>
            </a:r>
          </a:p>
        </p:txBody>
      </p:sp>
    </p:spTree>
    <p:extLst>
      <p:ext uri="{BB962C8B-B14F-4D97-AF65-F5344CB8AC3E}">
        <p14:creationId xmlns:p14="http://schemas.microsoft.com/office/powerpoint/2010/main" val="344687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50322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Cast a vision</a:t>
            </a:r>
          </a:p>
        </p:txBody>
      </p:sp>
    </p:spTree>
    <p:extLst>
      <p:ext uri="{BB962C8B-B14F-4D97-AF65-F5344CB8AC3E}">
        <p14:creationId xmlns:p14="http://schemas.microsoft.com/office/powerpoint/2010/main" val="397866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Pray for sick pets</a:t>
            </a:r>
          </a:p>
        </p:txBody>
      </p:sp>
    </p:spTree>
    <p:extLst>
      <p:ext uri="{BB962C8B-B14F-4D97-AF65-F5344CB8AC3E}">
        <p14:creationId xmlns:p14="http://schemas.microsoft.com/office/powerpoint/2010/main" val="310397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Dispense Goldfish crackers without dumping them on the carpet</a:t>
            </a:r>
          </a:p>
        </p:txBody>
      </p:sp>
    </p:spTree>
    <p:extLst>
      <p:ext uri="{BB962C8B-B14F-4D97-AF65-F5344CB8AC3E}">
        <p14:creationId xmlns:p14="http://schemas.microsoft.com/office/powerpoint/2010/main" val="392033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Read a book a week</a:t>
            </a:r>
          </a:p>
        </p:txBody>
      </p:sp>
    </p:spTree>
    <p:extLst>
      <p:ext uri="{BB962C8B-B14F-4D97-AF65-F5344CB8AC3E}">
        <p14:creationId xmlns:p14="http://schemas.microsoft.com/office/powerpoint/2010/main" val="404844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Fix a broken chair</a:t>
            </a:r>
          </a:p>
        </p:txBody>
      </p:sp>
    </p:spTree>
    <p:extLst>
      <p:ext uri="{BB962C8B-B14F-4D97-AF65-F5344CB8AC3E}">
        <p14:creationId xmlns:p14="http://schemas.microsoft.com/office/powerpoint/2010/main" val="3364470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Hold a baby</a:t>
            </a:r>
          </a:p>
        </p:txBody>
      </p:sp>
    </p:spTree>
    <p:extLst>
      <p:ext uri="{BB962C8B-B14F-4D97-AF65-F5344CB8AC3E}">
        <p14:creationId xmlns:p14="http://schemas.microsoft.com/office/powerpoint/2010/main" val="32088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Organize a resource room</a:t>
            </a:r>
          </a:p>
        </p:txBody>
      </p:sp>
    </p:spTree>
    <p:extLst>
      <p:ext uri="{BB962C8B-B14F-4D97-AF65-F5344CB8AC3E}">
        <p14:creationId xmlns:p14="http://schemas.microsoft.com/office/powerpoint/2010/main" val="4108861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Stop a fight</a:t>
            </a:r>
          </a:p>
        </p:txBody>
      </p:sp>
    </p:spTree>
    <p:extLst>
      <p:ext uri="{BB962C8B-B14F-4D97-AF65-F5344CB8AC3E}">
        <p14:creationId xmlns:p14="http://schemas.microsoft.com/office/powerpoint/2010/main" val="3230315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 a sound system</a:t>
            </a:r>
          </a:p>
        </p:txBody>
      </p:sp>
    </p:spTree>
    <p:extLst>
      <p:ext uri="{BB962C8B-B14F-4D97-AF65-F5344CB8AC3E}">
        <p14:creationId xmlns:p14="http://schemas.microsoft.com/office/powerpoint/2010/main" val="998846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Remove a stain</a:t>
            </a:r>
          </a:p>
        </p:txBody>
      </p:sp>
    </p:spTree>
    <p:extLst>
      <p:ext uri="{BB962C8B-B14F-4D97-AF65-F5344CB8AC3E}">
        <p14:creationId xmlns:p14="http://schemas.microsoft.com/office/powerpoint/2010/main" val="2855050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Walk down a dark church hallway without slamming into a door</a:t>
            </a:r>
          </a:p>
        </p:txBody>
      </p:sp>
    </p:spTree>
    <p:extLst>
      <p:ext uri="{BB962C8B-B14F-4D97-AF65-F5344CB8AC3E}">
        <p14:creationId xmlns:p14="http://schemas.microsoft.com/office/powerpoint/2010/main" val="165993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Disinfect toys</a:t>
            </a:r>
          </a:p>
        </p:txBody>
      </p:sp>
    </p:spTree>
    <p:extLst>
      <p:ext uri="{BB962C8B-B14F-4D97-AF65-F5344CB8AC3E}">
        <p14:creationId xmlns:p14="http://schemas.microsoft.com/office/powerpoint/2010/main" val="254267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Operate a large screen TV projector </a:t>
            </a:r>
          </a:p>
        </p:txBody>
      </p:sp>
    </p:spTree>
    <p:extLst>
      <p:ext uri="{BB962C8B-B14F-4D97-AF65-F5344CB8AC3E}">
        <p14:creationId xmlns:p14="http://schemas.microsoft.com/office/powerpoint/2010/main" val="947305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Buy in bulk</a:t>
            </a:r>
          </a:p>
        </p:txBody>
      </p:sp>
    </p:spTree>
    <p:extLst>
      <p:ext uri="{BB962C8B-B14F-4D97-AF65-F5344CB8AC3E}">
        <p14:creationId xmlns:p14="http://schemas.microsoft.com/office/powerpoint/2010/main" val="3187849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Know what kind of music today’s kids like</a:t>
            </a:r>
          </a:p>
        </p:txBody>
      </p:sp>
    </p:spTree>
    <p:extLst>
      <p:ext uri="{BB962C8B-B14F-4D97-AF65-F5344CB8AC3E}">
        <p14:creationId xmlns:p14="http://schemas.microsoft.com/office/powerpoint/2010/main" val="4224851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Blow up a large balloon without getting dizzy</a:t>
            </a:r>
          </a:p>
        </p:txBody>
      </p:sp>
    </p:spTree>
    <p:extLst>
      <p:ext uri="{BB962C8B-B14F-4D97-AF65-F5344CB8AC3E}">
        <p14:creationId xmlns:p14="http://schemas.microsoft.com/office/powerpoint/2010/main" val="1385658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Safely drive an old van that bounces</a:t>
            </a:r>
          </a:p>
        </p:txBody>
      </p:sp>
    </p:spTree>
    <p:extLst>
      <p:ext uri="{BB962C8B-B14F-4D97-AF65-F5344CB8AC3E}">
        <p14:creationId xmlns:p14="http://schemas.microsoft.com/office/powerpoint/2010/main" val="286111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Ask for money</a:t>
            </a:r>
          </a:p>
        </p:txBody>
      </p:sp>
    </p:spTree>
    <p:extLst>
      <p:ext uri="{BB962C8B-B14F-4D97-AF65-F5344CB8AC3E}">
        <p14:creationId xmlns:p14="http://schemas.microsoft.com/office/powerpoint/2010/main" val="1059004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Know how to converse intelligently about Hannah Montana</a:t>
            </a:r>
          </a:p>
        </p:txBody>
      </p:sp>
    </p:spTree>
    <p:extLst>
      <p:ext uri="{BB962C8B-B14F-4D97-AF65-F5344CB8AC3E}">
        <p14:creationId xmlns:p14="http://schemas.microsoft.com/office/powerpoint/2010/main" val="3301284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Know how to give a don’t-mess-with-me look to the facilities supervisor </a:t>
            </a:r>
          </a:p>
        </p:txBody>
      </p:sp>
    </p:spTree>
    <p:extLst>
      <p:ext uri="{BB962C8B-B14F-4D97-AF65-F5344CB8AC3E}">
        <p14:creationId xmlns:p14="http://schemas.microsoft.com/office/powerpoint/2010/main" val="33041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 able to carry an eight foot table 40 feet without dragging it on the ground</a:t>
            </a:r>
          </a:p>
        </p:txBody>
      </p:sp>
    </p:spTree>
    <p:extLst>
      <p:ext uri="{BB962C8B-B14F-4D97-AF65-F5344CB8AC3E}">
        <p14:creationId xmlns:p14="http://schemas.microsoft.com/office/powerpoint/2010/main" val="1887132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Know how to converse with your Youth Pastor without talking down to him/her</a:t>
            </a:r>
          </a:p>
        </p:txBody>
      </p:sp>
    </p:spTree>
    <p:extLst>
      <p:ext uri="{BB962C8B-B14F-4D97-AF65-F5344CB8AC3E}">
        <p14:creationId xmlns:p14="http://schemas.microsoft.com/office/powerpoint/2010/main" val="2889673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sz="3200" dirty="0"/>
              <a:t>“I CAN DO ALL THINGS THROUGH CHRIST WHO STRENGTHENS ME”</a:t>
            </a:r>
          </a:p>
          <a:p>
            <a:pPr marL="514350" lvl="1" indent="0">
              <a:buNone/>
            </a:pPr>
            <a:endParaRPr lang="en-US" sz="3200" dirty="0"/>
          </a:p>
          <a:p>
            <a:pPr marL="514350" lvl="1" indent="0">
              <a:buNone/>
            </a:pPr>
            <a:endParaRPr lang="en-US" sz="1800" dirty="0"/>
          </a:p>
          <a:p>
            <a:pPr marL="514350" lvl="1" indent="0">
              <a:buNone/>
            </a:pPr>
            <a:r>
              <a:rPr lang="en-US" sz="1800" dirty="0"/>
              <a:t>                                                                   Phil. 4:13</a:t>
            </a:r>
          </a:p>
          <a:p>
            <a:pPr marL="51435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9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Recruit a volunteer</a:t>
            </a:r>
          </a:p>
        </p:txBody>
      </p:sp>
    </p:spTree>
    <p:extLst>
      <p:ext uri="{BB962C8B-B14F-4D97-AF65-F5344CB8AC3E}">
        <p14:creationId xmlns:p14="http://schemas.microsoft.com/office/powerpoint/2010/main" val="327799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Tell a Joke</a:t>
            </a:r>
          </a:p>
        </p:txBody>
      </p:sp>
    </p:spTree>
    <p:extLst>
      <p:ext uri="{BB962C8B-B14F-4D97-AF65-F5344CB8AC3E}">
        <p14:creationId xmlns:p14="http://schemas.microsoft.com/office/powerpoint/2010/main" val="300922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Décor a room</a:t>
            </a:r>
          </a:p>
        </p:txBody>
      </p:sp>
    </p:spTree>
    <p:extLst>
      <p:ext uri="{BB962C8B-B14F-4D97-AF65-F5344CB8AC3E}">
        <p14:creationId xmlns:p14="http://schemas.microsoft.com/office/powerpoint/2010/main" val="287008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Select a curriculum </a:t>
            </a:r>
          </a:p>
        </p:txBody>
      </p:sp>
    </p:spTree>
    <p:extLst>
      <p:ext uri="{BB962C8B-B14F-4D97-AF65-F5344CB8AC3E}">
        <p14:creationId xmlns:p14="http://schemas.microsoft.com/office/powerpoint/2010/main" val="353392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Pour Kool Aid in a paper cup without spilling it</a:t>
            </a:r>
          </a:p>
        </p:txBody>
      </p:sp>
    </p:spTree>
    <p:extLst>
      <p:ext uri="{BB962C8B-B14F-4D97-AF65-F5344CB8AC3E}">
        <p14:creationId xmlns:p14="http://schemas.microsoft.com/office/powerpoint/2010/main" val="2713268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</TotalTime>
  <Words>277</Words>
  <Application>Microsoft Macintosh PowerPoint</Application>
  <PresentationFormat>On-screen Show (4:3)</PresentationFormat>
  <Paragraphs>51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Garamond</vt:lpstr>
      <vt:lpstr>Wingdings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Microsoft Office User</cp:lastModifiedBy>
  <cp:revision>8</cp:revision>
  <dcterms:created xsi:type="dcterms:W3CDTF">2013-01-11T15:09:16Z</dcterms:created>
  <dcterms:modified xsi:type="dcterms:W3CDTF">2021-05-14T14:17:16Z</dcterms:modified>
</cp:coreProperties>
</file>