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83" r:id="rId6"/>
    <p:sldId id="277" r:id="rId7"/>
    <p:sldId id="260" r:id="rId8"/>
    <p:sldId id="261" r:id="rId9"/>
    <p:sldId id="278" r:id="rId10"/>
    <p:sldId id="279" r:id="rId11"/>
    <p:sldId id="288" r:id="rId12"/>
    <p:sldId id="280" r:id="rId13"/>
    <p:sldId id="293" r:id="rId14"/>
    <p:sldId id="282" r:id="rId15"/>
    <p:sldId id="289" r:id="rId16"/>
    <p:sldId id="267" r:id="rId17"/>
    <p:sldId id="286" r:id="rId18"/>
    <p:sldId id="284" r:id="rId19"/>
    <p:sldId id="285" r:id="rId20"/>
    <p:sldId id="290" r:id="rId21"/>
    <p:sldId id="291" r:id="rId22"/>
    <p:sldId id="29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82CF1-33D5-4F99-AC51-A7B426248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7A6FC2-F91B-4398-8D79-2F742CC177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D9E4B-07EC-4EEC-87D3-055123F46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A2D2D-DF8F-4EB9-9C14-EDF9545C9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548A-A6D7-40F1-8DA4-B3071B0C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9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C77A-2A1D-448B-BAA5-123781243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79CFC6-1AA2-43F7-8951-D05EF23EBC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3986-ACCA-4B9B-A44B-D42BAA271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F4511-2482-4B62-A744-DC5E6DCC7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8FC04-1167-440C-B73D-D24B286F1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8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C3230-3839-46C1-AE9B-A10E99F5CA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BA96B-FBC4-49B4-A76B-264DA69D52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4505D-E939-4887-9CB9-282FF9095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8BF36-2C70-4684-BA83-6A6370B15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EDD31-3A14-4FB0-97E1-5E9695F6A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6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11806-12BC-45CE-8D12-F2FF5358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3DCC3-1C08-468B-97B8-D31D52FC9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080C7-6A25-40D1-B7E2-5D95A182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9B4151-1F98-4421-825C-895D6743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CFFD5-F40E-47CD-A0BA-F6FDDD109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7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04929-DDDB-423C-94EE-02E102C5D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444E4-6997-4509-AF0C-7B5D4D822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FCC96-3615-458C-9B6A-2F4750CE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68A5E-F860-4977-9477-785F4E94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1EE2A-4C8B-4B35-B10B-0994BD05B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6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7EA5-498B-4992-A1A3-3C569231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0701C-EE2C-4775-B812-D80F4FE67F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AB493-746B-47F5-A0BF-B98F01120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AE2F7-EC76-438B-9E2C-4AAA9A3F7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08DE7A-B5A6-45B5-A410-1B35905A2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5525D-F3DD-4730-BFFE-96B710514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4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F0F8-DE04-49C0-848C-DDA0136B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D6276-D6FB-4AA0-8F9C-BD7C8E221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7C389-2C9C-4ADD-834F-2EF01E86E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41381-6074-4F16-9C28-8EE377B013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DD522-0417-4140-AEA7-1493CB5AAC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D7C724-D4BB-49DE-AA77-55DAD8D25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E482EB-A3E6-4951-A8AE-9F5D92B84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966A1-9ACA-4334-ABF8-F418E320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0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D4F85-8B8C-41B2-ADEF-3132E68AC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3D2CA3-5CDA-4AF7-A389-DDB860758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FCE0E-C94D-40F8-B49C-3665AEB0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F932B7-734C-4A4D-852B-F9DE4BA7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30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57A5E1-751E-45E4-A9D2-69338EA5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7A1277-446A-49AC-BE4E-C0FBED3B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BEE1CD-ACE9-4B7E-BB83-EFB9C9118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1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769B3-2C6F-4810-9F0B-B9EAC032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0499-4E37-4C15-A877-1F41AB492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FB0C45-FCC9-4B3A-8025-F4F1F89AF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563C5A-2ADE-4158-8725-9CC44D35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E42D14-3499-4092-8868-5B7C563C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79C6F-9F08-4938-BD3C-312C631F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85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470F-B963-460D-B8CC-0D624CF3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4D36B2-9EEB-49A1-8306-F1E444E6A0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646A11-072A-4541-AE02-D3CDE9713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582FC-8031-4A49-9329-7BE5C384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68827-9843-4700-8A12-E017F005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B67823-78EB-4DD3-9299-5C5D271A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5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32FF8-B296-43F9-BF00-43AFC4B38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1D0C57-3752-4925-B50C-E76D096CE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78ECF-1A6F-4AB7-9B79-F5579E7BD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CC452-D20C-4663-8D5C-99ACF980902B}" type="datetimeFigureOut">
              <a:rPr lang="en-US" smtClean="0"/>
              <a:t>5/14/21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A9C8-C996-4753-9628-9BD2A68A2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0CBC9-FE75-4F27-8458-6831207EF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A2D11-5B80-4687-A019-9473F4A2A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985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8C43-7A79-4321-91E1-4017A85B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Roadside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AC90-D890-408C-B599-8DCA420F3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It’s a rough road out there</a:t>
            </a:r>
          </a:p>
          <a:p>
            <a:endParaRPr lang="en-US" sz="3200" dirty="0"/>
          </a:p>
          <a:p>
            <a:pPr lvl="1"/>
            <a:r>
              <a:rPr lang="en-US" sz="3200" dirty="0"/>
              <a:t>Sharp curves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r>
              <a:rPr lang="en-US" sz="3200" dirty="0"/>
              <a:t>Potholes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4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E4FF-422D-9C49-99CB-BAFE5EFBD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Roadside Assistance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664A9-25CB-5141-9B19-6901EA6BB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1902</a:t>
            </a:r>
            <a:r>
              <a:rPr lang="en-US" sz="3200" dirty="0"/>
              <a:t> – The American Automobile Association</a:t>
            </a:r>
          </a:p>
          <a:p>
            <a:endParaRPr lang="en-US" sz="3200" dirty="0"/>
          </a:p>
          <a:p>
            <a:pPr lvl="1"/>
            <a:r>
              <a:rPr lang="en-US" sz="3200" dirty="0"/>
              <a:t>23,000  automobiles on the road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17 million horses on the road</a:t>
            </a:r>
          </a:p>
          <a:p>
            <a:pPr lvl="1"/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Roadside assistance Plan</a:t>
            </a:r>
          </a:p>
          <a:p>
            <a:endParaRPr lang="en-US" sz="3200" dirty="0"/>
          </a:p>
          <a:p>
            <a:pPr lvl="1"/>
            <a:r>
              <a:rPr lang="en-US" sz="2800" dirty="0"/>
              <a:t>Motorists could literally pull each other out of the mud</a:t>
            </a:r>
          </a:p>
        </p:txBody>
      </p:sp>
    </p:spTree>
    <p:extLst>
      <p:ext uri="{BB962C8B-B14F-4D97-AF65-F5344CB8AC3E}">
        <p14:creationId xmlns:p14="http://schemas.microsoft.com/office/powerpoint/2010/main" val="72018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8C43-7A79-4321-91E1-4017A85B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Roadside Assistance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AC90-D890-408C-B599-8DCA420F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783" y="1836209"/>
            <a:ext cx="10515600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We need each other along the journey</a:t>
            </a:r>
          </a:p>
          <a:p>
            <a:endParaRPr lang="en-US" dirty="0"/>
          </a:p>
          <a:p>
            <a:r>
              <a:rPr lang="en-US" dirty="0"/>
              <a:t>Stay connected to the body of Christ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0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859D-D638-CE43-B58C-433173173D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3.  Secure Accurate and Reliable Directions</a:t>
            </a:r>
          </a:p>
        </p:txBody>
      </p:sp>
    </p:spTree>
    <p:extLst>
      <p:ext uri="{BB962C8B-B14F-4D97-AF65-F5344CB8AC3E}">
        <p14:creationId xmlns:p14="http://schemas.microsoft.com/office/powerpoint/2010/main" val="1673484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44A-37BA-4CFD-94E6-89191D3B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Accurate and Reliable Directions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70606E-D2D1-40AD-97C8-545396E5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old roadmap</a:t>
            </a:r>
          </a:p>
          <a:p>
            <a:endParaRPr lang="en-US" dirty="0"/>
          </a:p>
          <a:p>
            <a:r>
              <a:rPr lang="en-US" dirty="0"/>
              <a:t>Handwritten directions</a:t>
            </a:r>
          </a:p>
          <a:p>
            <a:endParaRPr lang="en-US" dirty="0"/>
          </a:p>
          <a:p>
            <a:r>
              <a:rPr lang="en-US" dirty="0"/>
              <a:t>Map Quest</a:t>
            </a:r>
          </a:p>
          <a:p>
            <a:endParaRPr lang="en-US" dirty="0"/>
          </a:p>
          <a:p>
            <a:r>
              <a:rPr lang="en-US" dirty="0"/>
              <a:t>Reliable GPS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6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9B856-7DC3-F94E-B69B-69100BA2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Accurate and Reliable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1ACDA-9B86-2C4E-A3E2-B8541641D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God’s Word gives us those directions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“All scripture is given by inspiration of God, and is profitable for doctrine, for reproof, for correction, for instruction in righteousness.”</a:t>
            </a:r>
          </a:p>
          <a:p>
            <a:pPr lvl="4"/>
            <a:endParaRPr lang="en-US" dirty="0"/>
          </a:p>
          <a:p>
            <a:pPr marL="1828800" lvl="4" indent="0">
              <a:buNone/>
            </a:pPr>
            <a:r>
              <a:rPr lang="en-US" dirty="0"/>
              <a:t>2 Timothy 3:16</a:t>
            </a:r>
          </a:p>
        </p:txBody>
      </p:sp>
    </p:spTree>
    <p:extLst>
      <p:ext uri="{BB962C8B-B14F-4D97-AF65-F5344CB8AC3E}">
        <p14:creationId xmlns:p14="http://schemas.microsoft.com/office/powerpoint/2010/main" val="103548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44A-37BA-4CFD-94E6-89191D3BE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Carefully Extend Your Invitations</a:t>
            </a:r>
          </a:p>
        </p:txBody>
      </p:sp>
    </p:spTree>
    <p:extLst>
      <p:ext uri="{BB962C8B-B14F-4D97-AF65-F5344CB8AC3E}">
        <p14:creationId xmlns:p14="http://schemas.microsoft.com/office/powerpoint/2010/main" val="2233003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4659-D290-3844-8D30-F8A50457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Carefully Extend Your Invitations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93CD8-3023-E24B-868B-AA7D3D9F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Travel companions can hinder or help us on our journey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We need people with the gift of encouragement</a:t>
            </a:r>
          </a:p>
          <a:p>
            <a:endParaRPr lang="en-US" dirty="0"/>
          </a:p>
          <a:p>
            <a:pPr lvl="1"/>
            <a:r>
              <a:rPr lang="en-US" dirty="0"/>
              <a:t>“Therefore encourage one another and build each other up, just as in fact you are doing.” 1 Thessalonians 5:11 (NIV)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George Beverly Shea</a:t>
            </a:r>
          </a:p>
        </p:txBody>
      </p:sp>
    </p:spTree>
    <p:extLst>
      <p:ext uri="{BB962C8B-B14F-4D97-AF65-F5344CB8AC3E}">
        <p14:creationId xmlns:p14="http://schemas.microsoft.com/office/powerpoint/2010/main" val="240967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40D32-7A47-8D4D-AF9A-0619FDCC0F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5. You will need Reliable Transportation</a:t>
            </a:r>
          </a:p>
        </p:txBody>
      </p:sp>
    </p:spTree>
    <p:extLst>
      <p:ext uri="{BB962C8B-B14F-4D97-AF65-F5344CB8AC3E}">
        <p14:creationId xmlns:p14="http://schemas.microsoft.com/office/powerpoint/2010/main" val="17033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7821-FFAB-764A-AA1A-1AADCECAE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4BCB-94B7-5741-9B7D-65FEAA21C7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Try to avoid spending our time in a repair shop</a:t>
            </a:r>
          </a:p>
          <a:p>
            <a:endParaRPr lang="en-US" sz="3200" dirty="0"/>
          </a:p>
          <a:p>
            <a:pPr lvl="1"/>
            <a:r>
              <a:rPr lang="en-US" sz="3200" dirty="0"/>
              <a:t>Regular maintenance </a:t>
            </a:r>
          </a:p>
          <a:p>
            <a:pPr lvl="1"/>
            <a:endParaRPr lang="en-US" sz="3200" dirty="0"/>
          </a:p>
          <a:p>
            <a:pPr>
              <a:buFont typeface="Wingdings" pitchFamily="2" charset="2"/>
              <a:buChar char="Ø"/>
            </a:pPr>
            <a:r>
              <a:rPr lang="en-US" sz="3200" dirty="0"/>
              <a:t>We can travel by “faith” or by “sight”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7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44A-37BA-4CFD-94E6-89191D3B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7531" y="1630363"/>
            <a:ext cx="10296938" cy="2387600"/>
          </a:xfrm>
        </p:spPr>
        <p:txBody>
          <a:bodyPr/>
          <a:lstStyle/>
          <a:p>
            <a:r>
              <a:rPr lang="en-US" dirty="0"/>
              <a:t>Planning Your Lifetime Journey</a:t>
            </a:r>
          </a:p>
        </p:txBody>
      </p:sp>
    </p:spTree>
    <p:extLst>
      <p:ext uri="{BB962C8B-B14F-4D97-AF65-F5344CB8AC3E}">
        <p14:creationId xmlns:p14="http://schemas.microsoft.com/office/powerpoint/2010/main" val="338426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9EC3-6F79-7A48-A258-9CAFE7923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2F21-83A2-EA4A-9CDF-521D53876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Choose a careful and competent Driver!</a:t>
            </a:r>
          </a:p>
          <a:p>
            <a:endParaRPr lang="en-US" dirty="0"/>
          </a:p>
          <a:p>
            <a:pPr lvl="1">
              <a:buFont typeface="Wingdings" pitchFamily="2" charset="2"/>
              <a:buChar char="§"/>
            </a:pPr>
            <a:r>
              <a:rPr lang="en-US" dirty="0"/>
              <a:t>Gag gift – Digital Back Seat Driver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“Hey lead foot are you sure the speed limit is 95”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“Are you waiting for a particular shade of green”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“Are you tailgating or is that car towing us”</a:t>
            </a:r>
          </a:p>
        </p:txBody>
      </p:sp>
    </p:spTree>
    <p:extLst>
      <p:ext uri="{BB962C8B-B14F-4D97-AF65-F5344CB8AC3E}">
        <p14:creationId xmlns:p14="http://schemas.microsoft.com/office/powerpoint/2010/main" val="25734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D3583-3282-454A-ABB3-39E2BBEB5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Transportation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AA8CF-58E6-004A-A19D-F6679053F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There is only one competent driver for our journey</a:t>
            </a:r>
          </a:p>
          <a:p>
            <a:endParaRPr lang="en-US" dirty="0"/>
          </a:p>
          <a:p>
            <a:pPr lvl="1"/>
            <a:r>
              <a:rPr lang="en-US" sz="2800" dirty="0"/>
              <a:t>He has a perfect driving record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He knows the best route to take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He has never been lost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He doesn’t fall asleep at the wheel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He’s been down this road before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3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6E19-BE92-B049-B1FA-238793B6C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1354667"/>
            <a:ext cx="9144000" cy="2954867"/>
          </a:xfrm>
        </p:spPr>
        <p:txBody>
          <a:bodyPr>
            <a:normAutofit/>
          </a:bodyPr>
          <a:lstStyle/>
          <a:p>
            <a:r>
              <a:rPr lang="en-US" sz="4800" dirty="0"/>
              <a:t>Jesus Take the Wheel!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E5AF1-E448-E04C-8EB7-93BB0DA2AC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48417"/>
            <a:ext cx="9144000" cy="3109383"/>
          </a:xfrm>
        </p:spPr>
        <p:txBody>
          <a:bodyPr>
            <a:noAutofit/>
          </a:bodyPr>
          <a:lstStyle/>
          <a:p>
            <a:r>
              <a:rPr lang="en-US" sz="3200" dirty="0"/>
              <a:t>Jesus take the wheel</a:t>
            </a:r>
          </a:p>
          <a:p>
            <a:r>
              <a:rPr lang="en-US" sz="3200" dirty="0"/>
              <a:t>Take it from my hands</a:t>
            </a:r>
          </a:p>
          <a:p>
            <a:r>
              <a:rPr lang="en-US" sz="3200" dirty="0"/>
              <a:t>‘Cause I can’t do this on my own </a:t>
            </a:r>
          </a:p>
          <a:p>
            <a:r>
              <a:rPr lang="en-US" sz="3200" dirty="0"/>
              <a:t>I’m letting go</a:t>
            </a:r>
          </a:p>
          <a:p>
            <a:r>
              <a:rPr lang="en-US" sz="3200" dirty="0"/>
              <a:t>So give me one more chance</a:t>
            </a:r>
          </a:p>
          <a:p>
            <a:r>
              <a:rPr lang="en-US" sz="3200" dirty="0"/>
              <a:t>And save me from this road I’m on</a:t>
            </a:r>
          </a:p>
          <a:p>
            <a:r>
              <a:rPr lang="en-US" sz="3200" dirty="0"/>
              <a:t>Jesus take the wheel </a:t>
            </a:r>
          </a:p>
        </p:txBody>
      </p:sp>
    </p:spTree>
    <p:extLst>
      <p:ext uri="{BB962C8B-B14F-4D97-AF65-F5344CB8AC3E}">
        <p14:creationId xmlns:p14="http://schemas.microsoft.com/office/powerpoint/2010/main" val="3985684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AC90-D890-408C-B599-8DCA420F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170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100" dirty="0"/>
              <a:t>Vacation: “Rest from regular duty”</a:t>
            </a:r>
          </a:p>
          <a:p>
            <a:pPr algn="ctr">
              <a:buFontTx/>
              <a:buChar char="-"/>
            </a:pPr>
            <a:r>
              <a:rPr lang="en-US" sz="4100" dirty="0"/>
              <a:t>Webster</a:t>
            </a:r>
          </a:p>
          <a:p>
            <a:pPr algn="ctr">
              <a:buFontTx/>
              <a:buChar char="-"/>
            </a:pPr>
            <a:endParaRPr lang="en-US" sz="4100" dirty="0"/>
          </a:p>
          <a:p>
            <a:pPr marL="0" indent="0" algn="ctr">
              <a:buNone/>
            </a:pPr>
            <a:r>
              <a:rPr lang="en-US" sz="4100" dirty="0"/>
              <a:t>I wonder if Webster ever took children on a vacation?</a:t>
            </a:r>
          </a:p>
        </p:txBody>
      </p:sp>
    </p:spTree>
    <p:extLst>
      <p:ext uri="{BB962C8B-B14F-4D97-AF65-F5344CB8AC3E}">
        <p14:creationId xmlns:p14="http://schemas.microsoft.com/office/powerpoint/2010/main" val="279221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8C43-7A79-4321-91E1-4017A85B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               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AC90-D890-408C-B599-8DCA420F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784" y="1976438"/>
            <a:ext cx="10515600" cy="4722812"/>
          </a:xfrm>
        </p:spPr>
        <p:txBody>
          <a:bodyPr>
            <a:noAutofit/>
          </a:bodyPr>
          <a:lstStyle/>
          <a:p>
            <a:r>
              <a:rPr lang="en-US" sz="4000" dirty="0"/>
              <a:t>Where are we going?</a:t>
            </a:r>
          </a:p>
          <a:p>
            <a:r>
              <a:rPr lang="en-US" sz="4000" dirty="0"/>
              <a:t>When will we go?</a:t>
            </a:r>
          </a:p>
          <a:p>
            <a:r>
              <a:rPr lang="en-US" sz="4000" dirty="0"/>
              <a:t>What will it cost?</a:t>
            </a:r>
          </a:p>
          <a:p>
            <a:r>
              <a:rPr lang="en-US" sz="4000" dirty="0"/>
              <a:t>How will we get there?</a:t>
            </a:r>
          </a:p>
          <a:p>
            <a:r>
              <a:rPr lang="en-US" sz="4000" dirty="0"/>
              <a:t>Who is going with us?</a:t>
            </a:r>
          </a:p>
        </p:txBody>
      </p:sp>
    </p:spTree>
    <p:extLst>
      <p:ext uri="{BB962C8B-B14F-4D97-AF65-F5344CB8AC3E}">
        <p14:creationId xmlns:p14="http://schemas.microsoft.com/office/powerpoint/2010/main" val="427132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44A-37BA-4CFD-94E6-89191D3BE9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Planning Your Lifetime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5413A-83AA-E043-A27A-63BB23B3D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Five Things To Consider</a:t>
            </a:r>
          </a:p>
        </p:txBody>
      </p:sp>
    </p:spTree>
    <p:extLst>
      <p:ext uri="{BB962C8B-B14F-4D97-AF65-F5344CB8AC3E}">
        <p14:creationId xmlns:p14="http://schemas.microsoft.com/office/powerpoint/2010/main" val="115391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44A-37BA-4CFD-94E6-89191D3B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499" y="1122363"/>
            <a:ext cx="10296938" cy="2387600"/>
          </a:xfrm>
        </p:spPr>
        <p:txBody>
          <a:bodyPr/>
          <a:lstStyle/>
          <a:p>
            <a:r>
              <a:rPr lang="en-US" dirty="0"/>
              <a:t>1. Choose a Worthy Destination</a:t>
            </a:r>
          </a:p>
        </p:txBody>
      </p:sp>
    </p:spTree>
    <p:extLst>
      <p:ext uri="{BB962C8B-B14F-4D97-AF65-F5344CB8AC3E}">
        <p14:creationId xmlns:p14="http://schemas.microsoft.com/office/powerpoint/2010/main" val="2845097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AC90-D890-408C-B599-8DCA420F3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 What’s the Purpose of your journey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r>
              <a:rPr lang="en-US" sz="3500" dirty="0"/>
              <a:t> Research your options</a:t>
            </a:r>
          </a:p>
          <a:p>
            <a:pPr marL="514350" indent="-514350">
              <a:buFont typeface="+mj-lt"/>
              <a:buAutoNum type="arabicPeriod"/>
            </a:pPr>
            <a:endParaRPr lang="en-US" sz="3500" dirty="0"/>
          </a:p>
          <a:p>
            <a:r>
              <a:rPr lang="en-US" sz="3500" dirty="0"/>
              <a:t> Make Reservations</a:t>
            </a:r>
          </a:p>
          <a:p>
            <a:pPr marL="971550" lvl="1" indent="-514350">
              <a:buFont typeface="+mj-lt"/>
              <a:buAutoNum type="arabicPeriod"/>
            </a:pPr>
            <a:endParaRPr lang="en-US" sz="3100" dirty="0"/>
          </a:p>
          <a:p>
            <a:pPr marL="514350" indent="-514350">
              <a:buFont typeface="+mj-lt"/>
              <a:buAutoNum type="arabicPeriod"/>
            </a:pPr>
            <a:endParaRPr lang="en-US" sz="5100" dirty="0"/>
          </a:p>
          <a:p>
            <a:pPr marL="1428750" lvl="2" indent="-514350">
              <a:buFont typeface="+mj-lt"/>
              <a:buAutoNum type="arabicPeriod"/>
            </a:pPr>
            <a:endParaRPr lang="en-US" sz="2700" dirty="0"/>
          </a:p>
          <a:p>
            <a:pPr marL="1428750" lvl="2" indent="-514350">
              <a:buFont typeface="+mj-lt"/>
              <a:buAutoNum type="arabicPeriod"/>
            </a:pPr>
            <a:endParaRPr lang="en-US" sz="2700" dirty="0"/>
          </a:p>
          <a:p>
            <a:pPr marL="1428750" lvl="2" indent="-514350">
              <a:buFont typeface="+mj-lt"/>
              <a:buAutoNum type="arabicPeriod"/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292871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A8C43-7A79-4321-91E1-4017A85B7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“I’ve been looking at the website of the word, and it tells me of a place called Heaven.”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CAC90-D890-408C-B599-8DCA420F3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2375"/>
            <a:ext cx="10515600" cy="3063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A Safe City</a:t>
            </a:r>
          </a:p>
          <a:p>
            <a:pPr lvl="1"/>
            <a:r>
              <a:rPr lang="en-US" dirty="0"/>
              <a:t>Walls that are sky high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 Shining City</a:t>
            </a:r>
          </a:p>
          <a:p>
            <a:pPr lvl="1"/>
            <a:r>
              <a:rPr lang="en-US" dirty="0"/>
              <a:t>Streets of Gold, Gates of Peal, Crystal River, Always Light </a:t>
            </a:r>
          </a:p>
          <a:p>
            <a:pPr lvl="1"/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A </a:t>
            </a:r>
            <a:r>
              <a:rPr lang="en-US" dirty="0" err="1"/>
              <a:t>Sizeable</a:t>
            </a:r>
            <a:r>
              <a:rPr lang="en-US" dirty="0"/>
              <a:t> City</a:t>
            </a:r>
          </a:p>
          <a:p>
            <a:pPr lvl="1"/>
            <a:r>
              <a:rPr lang="en-US" dirty="0"/>
              <a:t>In my Father’s House there are many mansions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78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3244A-37BA-4CFD-94E6-89191D3BE9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9499" y="1122363"/>
            <a:ext cx="10296938" cy="2387600"/>
          </a:xfrm>
        </p:spPr>
        <p:txBody>
          <a:bodyPr/>
          <a:lstStyle/>
          <a:p>
            <a:r>
              <a:rPr lang="en-US" dirty="0"/>
              <a:t>2. Make Adequate Preparations</a:t>
            </a:r>
          </a:p>
        </p:txBody>
      </p:sp>
    </p:spTree>
    <p:extLst>
      <p:ext uri="{BB962C8B-B14F-4D97-AF65-F5344CB8AC3E}">
        <p14:creationId xmlns:p14="http://schemas.microsoft.com/office/powerpoint/2010/main" val="615574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 Journey">
      <a:majorFont>
        <a:latin typeface="Minion Pro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491</Words>
  <Application>Microsoft Macintosh PowerPoint</Application>
  <PresentationFormat>Widescreen</PresentationFormat>
  <Paragraphs>133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Minion Pro</vt:lpstr>
      <vt:lpstr>Wingdings</vt:lpstr>
      <vt:lpstr>Office Theme</vt:lpstr>
      <vt:lpstr>PowerPoint Presentation</vt:lpstr>
      <vt:lpstr>Planning Your Lifetime Journey</vt:lpstr>
      <vt:lpstr>PowerPoint Presentation</vt:lpstr>
      <vt:lpstr>                Questions to Ask</vt:lpstr>
      <vt:lpstr>Planning Your Lifetime Journey</vt:lpstr>
      <vt:lpstr>1. Choose a Worthy Destination</vt:lpstr>
      <vt:lpstr>PowerPoint Presentation</vt:lpstr>
      <vt:lpstr>“I’ve been looking at the website of the word, and it tells me of a place called Heaven.”</vt:lpstr>
      <vt:lpstr>2. Make Adequate Preparations</vt:lpstr>
      <vt:lpstr>Roadside Assistance </vt:lpstr>
      <vt:lpstr>Roadside Assistance</vt:lpstr>
      <vt:lpstr>Roadside Assistance </vt:lpstr>
      <vt:lpstr>3.  Secure Accurate and Reliable Directions</vt:lpstr>
      <vt:lpstr> Accurate and Reliable Directions</vt:lpstr>
      <vt:lpstr> Accurate and Reliable Directions</vt:lpstr>
      <vt:lpstr>4. Carefully Extend Your Invitations</vt:lpstr>
      <vt:lpstr>Carefully Extend Your Invitations</vt:lpstr>
      <vt:lpstr>5. You will need Reliable Transportation</vt:lpstr>
      <vt:lpstr>Reliable Transportation</vt:lpstr>
      <vt:lpstr>Reliable Transportation</vt:lpstr>
      <vt:lpstr>Reliable Transportation</vt:lpstr>
      <vt:lpstr>Jesus Take the Wheel!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Meredith Light</dc:creator>
  <cp:lastModifiedBy>Microsoft Office User</cp:lastModifiedBy>
  <cp:revision>18</cp:revision>
  <dcterms:created xsi:type="dcterms:W3CDTF">2019-10-07T18:13:32Z</dcterms:created>
  <dcterms:modified xsi:type="dcterms:W3CDTF">2021-05-14T14:23:30Z</dcterms:modified>
</cp:coreProperties>
</file>