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57"/>
    <a:srgbClr val="FF99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C4F6EB-7E8C-4C2F-86B2-0726E7493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192" y="1159488"/>
            <a:ext cx="2030807" cy="20309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21E97E-3C51-440D-AC71-A2067473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050" y="1259596"/>
            <a:ext cx="195089" cy="5974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E4D355-189C-49EA-A68A-A05FBA251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6573" y="2473818"/>
            <a:ext cx="195089" cy="4572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BAAA5A-D702-4A49-8873-642E6DFB4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7178" y="732870"/>
            <a:ext cx="5320373" cy="24575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B015-C19D-4CB4-871D-E0A1E9D8A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851" y="607965"/>
            <a:ext cx="9029700" cy="2560697"/>
          </a:xfrm>
        </p:spPr>
        <p:txBody>
          <a:bodyPr/>
          <a:lstStyle/>
          <a:p>
            <a:pPr algn="ctr"/>
            <a:r>
              <a:rPr lang="en-US" dirty="0"/>
              <a:t>    										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			</a:t>
            </a:r>
            <a:b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								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6 PASOS MAYORES EN LA IGLESIA</a:t>
            </a:r>
            <a:b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</a:b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										POR: JOEL J. PAVA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00542-AEC2-4602-A297-1D9C76B10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315299"/>
            <a:ext cx="10934700" cy="2867025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834765" algn="l"/>
              </a:tabLs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tiempo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aprendido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lo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ocurre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comienzo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cuenta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lo que se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logra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final. La idea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“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comenzar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bien y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bien”.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83476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prólogo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“La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Iglesia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Emergente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de Dan Kimball, el pastor,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escritor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conferencista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Rick Warren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habla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cinco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iglesia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son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innegociables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adoración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evangelización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comunión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discipulado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Cinco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 que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podido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experimentar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necesitan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hoja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llevarse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US" sz="1600" b="1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Pasos</a:t>
            </a:r>
            <a:r>
              <a:rPr lang="en-US" sz="16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Mayores</a:t>
            </a:r>
            <a:r>
              <a:rPr lang="en-US" sz="16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6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b="1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Iglesia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(6PMI)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busca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sin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dogmatismos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sugerir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de las que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tomarse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“hoja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para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permanecer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Enfocados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hasta el final.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834765" algn="l"/>
              </a:tabLs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proceder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comúnmente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universales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 PMI es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aplicable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cualquier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visión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forma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iglesia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generando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así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sensación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Alivio a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quienes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deciden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aplicación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2619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6E37FA0-F892-4B1A-9753-A70D07F00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1578006"/>
            <a:ext cx="8825658" cy="3701988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6 PASOS MAYORES EN LA IGLESIA</a:t>
            </a:r>
          </a:p>
          <a:p>
            <a:r>
              <a:rPr lang="es-E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1.	IDENTIFIQUE: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Consiste en saber y definir lo que quiere hacer. Este paso 	requiere saber cuál es su área de interés o trabajo y las 	habilidades que le acompañan para atender lo 	identificado.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Colecte información sobre lo que desea hacer.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Reconozca y describa objetivos y prioridades.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B13ABD-048D-4D59-9BCC-A570790D2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2672" y="1405629"/>
            <a:ext cx="9229388" cy="4311589"/>
          </a:xfrm>
        </p:spPr>
        <p:txBody>
          <a:bodyPr>
            <a:normAutofit fontScale="92500" lnSpcReduction="20000"/>
          </a:bodyPr>
          <a:lstStyle/>
          <a:p>
            <a:r>
              <a:rPr lang="es-ES" sz="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2.	DETERMINE:</a:t>
            </a:r>
          </a:p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-	Se refiere a fijar una estrategia de trabajo a partir de las 	prioridades.</a:t>
            </a:r>
          </a:p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-	Planee cohesivamente, con precisión y delimitación.</a:t>
            </a:r>
          </a:p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-	Escriba lo que se propone.</a:t>
            </a:r>
          </a:p>
          <a:p>
            <a:pPr marL="457200" indent="-457200">
              <a:buFontTx/>
              <a:buChar char="-"/>
            </a:pPr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Tenga siempre Plan A, Plan B, Plan C.</a:t>
            </a:r>
          </a:p>
          <a:p>
            <a:pPr marL="457200" indent="-457200">
              <a:buFontTx/>
              <a:buChar char="-"/>
            </a:pPr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Consulte antes de definir o determinar, a sabiendas de que “en la multitud de consejeros hay seguridad” Prov. 11:14 (KJV).  Consulte sabiendo que la sabiduría produce logros: “Dame ahora sabiduría y conocimiento, para que pueda salir y entrar delante de este pueblo;” 2 </a:t>
            </a:r>
            <a:r>
              <a:rPr lang="es-ES" sz="2600" dirty="0" err="1">
                <a:solidFill>
                  <a:schemeClr val="bg1"/>
                </a:solidFill>
                <a:latin typeface="Calibri" panose="020F0502020204030204" pitchFamily="34" charset="0"/>
              </a:rPr>
              <a:t>Cronicas</a:t>
            </a:r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 1:10 (KJV)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5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B0DFA5E-9E02-4F02-89FA-5DA9F8A93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1759998"/>
            <a:ext cx="8825658" cy="3338004"/>
          </a:xfrm>
        </p:spPr>
        <p:txBody>
          <a:bodyPr/>
          <a:lstStyle/>
          <a:p>
            <a:r>
              <a:rPr lang="es-E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3.	UBIQUE LOS RECURSOS: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Empiece por mirar sus propios recursos, sus fortalezas y 	debilidades.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Haga una lista de bienes, medios y procedimientos a 	través de los cuales va a desarrollar el plan. Los que 	tiene y los que no. 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Racionalice los recursos.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38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C5984DE-5B5F-4350-B202-27AC57C41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1670481"/>
            <a:ext cx="8825658" cy="3517037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>
                <a:solidFill>
                  <a:srgbClr val="FFD757"/>
                </a:solidFill>
                <a:latin typeface="Calibri" panose="020F0502020204030204" pitchFamily="34" charset="0"/>
              </a:rPr>
              <a:t>4.	ACTIVE SU ESTRATEGIA: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Ejecute. Ponga en acción los recursos.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Sea consistente en lo que planea (no deje las cosas a medias).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Manténgase alerta e informado acerca de cómo se va 	ejecutando el plan.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Haga los cambios necesarios.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Sea paciente.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Prevenga o prevea los resultados de la estrategia.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8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56AA21-DE49-484D-B045-D657CA715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312" y="2523477"/>
            <a:ext cx="8255375" cy="1811045"/>
          </a:xfrm>
        </p:spPr>
        <p:txBody>
          <a:bodyPr/>
          <a:lstStyle/>
          <a:p>
            <a:r>
              <a:rPr lang="es-E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5.	PRODUCCION:</a:t>
            </a:r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Observe cuidadosamente los resultados.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Mire los efectos que van generando los resultados.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0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A80C11E-D987-4228-8E0B-2DA2BB350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1551373"/>
            <a:ext cx="8825658" cy="3755254"/>
          </a:xfrm>
        </p:spPr>
        <p:txBody>
          <a:bodyPr/>
          <a:lstStyle/>
          <a:p>
            <a:r>
              <a:rPr lang="es-E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6.	EVALUACION Y CONCLUSION: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Valore los resultados en función de todos los puntos 	anteriores. Dicha valoración debe dares a lo largo y 	ancho de cualquier proceso o proyecto.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Corrija lo necesario.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Siga aplicando lo que da resultado o lo que ha ayudado 	a obtener LOS logros.</a:t>
            </a:r>
          </a:p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-	Reconozca y celebre los resultados.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2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0F815F-9746-4AFD-A029-982F30016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7518" y="1857652"/>
            <a:ext cx="9436963" cy="3142695"/>
          </a:xfrm>
        </p:spPr>
        <p:txBody>
          <a:bodyPr>
            <a:noAutofit/>
          </a:bodyPr>
          <a:lstStyle/>
          <a:p>
            <a:pPr algn="ctr"/>
            <a:r>
              <a:rPr lang="es-ES" sz="5400" dirty="0">
                <a:solidFill>
                  <a:schemeClr val="bg1"/>
                </a:solidFill>
                <a:latin typeface="Calibri" panose="020F0502020204030204" pitchFamily="34" charset="0"/>
              </a:rPr>
              <a:t>“Mejor es el fin del negocio que su principio;”</a:t>
            </a:r>
          </a:p>
          <a:p>
            <a:pPr algn="ctr"/>
            <a:r>
              <a:rPr lang="es-ES" sz="3600" dirty="0">
                <a:solidFill>
                  <a:schemeClr val="bg1"/>
                </a:solidFill>
                <a:latin typeface="Calibri" panose="020F0502020204030204" pitchFamily="34" charset="0"/>
              </a:rPr>
              <a:t>Eclesiastés 7:8  (KJV).</a:t>
            </a:r>
          </a:p>
          <a:p>
            <a:endParaRPr lang="en-US" sz="5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48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59</TotalTime>
  <Words>655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                                          6 PASOS MAYORES EN LA IGLESIA           POR: JOEL J. PAVA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Joel Pava</dc:creator>
  <cp:lastModifiedBy>Joel Pava</cp:lastModifiedBy>
  <cp:revision>20</cp:revision>
  <dcterms:created xsi:type="dcterms:W3CDTF">2020-02-06T21:02:30Z</dcterms:created>
  <dcterms:modified xsi:type="dcterms:W3CDTF">2021-05-10T13:57:36Z</dcterms:modified>
</cp:coreProperties>
</file>