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294457"/>
    <a:srgbClr val="EF77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C4382-B926-41F2-9C33-60277CF6A565}" type="datetimeFigureOut">
              <a:rPr lang="en-US" smtClean="0"/>
              <a:t>5/14/21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E98A2-BFAD-4634-9F3C-3D26222EC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9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98A2-BFAD-4634-9F3C-3D26222ECA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55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98A2-BFAD-4634-9F3C-3D26222ECA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831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98A2-BFAD-4634-9F3C-3D26222ECA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56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98A2-BFAD-4634-9F3C-3D26222ECA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23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98A2-BFAD-4634-9F3C-3D26222ECA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90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98A2-BFAD-4634-9F3C-3D26222ECA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47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E98A2-BFAD-4634-9F3C-3D26222ECA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67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4A13121-CB26-438F-A93E-5A2D1C24198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3A943B-26E0-4862-B3C6-81B793BD557D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6829824" cy="6858000"/>
            <a:chOff x="0" y="0"/>
            <a:chExt cx="6829824" cy="6858000"/>
          </a:xfrm>
        </p:grpSpPr>
        <p:pic>
          <p:nvPicPr>
            <p:cNvPr id="1026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0" y="0"/>
              <a:ext cx="68298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609601"/>
            <a:ext cx="6629400" cy="312419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WHAT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are you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asking &amp; </a:t>
            </a: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WHO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are 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you asking it to?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20550083">
            <a:off x="4164783" y="4102653"/>
            <a:ext cx="2590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Matt 16: 13-18</a:t>
            </a:r>
            <a:br>
              <a:rPr lang="en-US" sz="2800" b="1" dirty="0">
                <a:latin typeface="Century Gothic" panose="020B0502020202020204" pitchFamily="34" charset="0"/>
              </a:rPr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75117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8811024" cy="6858000"/>
            <a:chOff x="0" y="0"/>
            <a:chExt cx="8811024" cy="6858000"/>
          </a:xfrm>
        </p:grpSpPr>
        <p:pic>
          <p:nvPicPr>
            <p:cNvPr id="5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0" y="0"/>
              <a:ext cx="88110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7696200" cy="481410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Ask about procedures (How?)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What’s the most significant key or principle you’ve ever learned?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Ask about habits</a:t>
            </a:r>
          </a:p>
          <a:p>
            <a:pPr lvl="2"/>
            <a:r>
              <a:rPr lang="en-US" sz="2400" b="1" dirty="0">
                <a:latin typeface="Century Gothic" panose="020B0502020202020204" pitchFamily="34" charset="0"/>
              </a:rPr>
              <a:t>Study</a:t>
            </a:r>
          </a:p>
          <a:p>
            <a:pPr lvl="2"/>
            <a:r>
              <a:rPr lang="en-US" sz="2400" b="1" dirty="0">
                <a:latin typeface="Century Gothic" panose="020B0502020202020204" pitchFamily="34" charset="0"/>
              </a:rPr>
              <a:t>Friendship (What do you talk about?)</a:t>
            </a:r>
          </a:p>
          <a:p>
            <a:pPr lvl="2"/>
            <a:r>
              <a:rPr lang="en-US" sz="2400" b="1" dirty="0">
                <a:latin typeface="Century Gothic" panose="020B0502020202020204" pitchFamily="34" charset="0"/>
              </a:rPr>
              <a:t>Stress Release (How do you relax?)</a:t>
            </a:r>
          </a:p>
          <a:p>
            <a:pPr lvl="2"/>
            <a:r>
              <a:rPr lang="en-US" sz="2400" b="1" dirty="0">
                <a:latin typeface="Century Gothic" panose="020B0502020202020204" pitchFamily="34" charset="0"/>
              </a:rPr>
              <a:t>Parenting questions and techniques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Anything about tools, methods, tricks, etc.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524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Favorite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Questions</a:t>
            </a:r>
            <a:endParaRPr lang="en-US" sz="5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35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6829824" cy="6858000"/>
            <a:chOff x="0" y="0"/>
            <a:chExt cx="6829824" cy="6858000"/>
          </a:xfrm>
        </p:grpSpPr>
        <p:pic>
          <p:nvPicPr>
            <p:cNvPr id="7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0" y="0"/>
              <a:ext cx="68298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1295400"/>
            <a:ext cx="5867400" cy="4648200"/>
          </a:xfrm>
        </p:spPr>
        <p:txBody>
          <a:bodyPr/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ask, 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more you learn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 get….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asking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QUESTIONS!</a:t>
            </a:r>
            <a:b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6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6829824" cy="6858000"/>
            <a:chOff x="0" y="0"/>
            <a:chExt cx="6829824" cy="6858000"/>
          </a:xfrm>
        </p:grpSpPr>
        <p:pic>
          <p:nvPicPr>
            <p:cNvPr id="7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0" y="0"/>
              <a:ext cx="68298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838200"/>
            <a:ext cx="5562600" cy="2209800"/>
          </a:xfrm>
        </p:spPr>
        <p:txBody>
          <a:bodyPr>
            <a:noAutofit/>
          </a:bodyPr>
          <a:lstStyle/>
          <a:p>
            <a:pPr algn="l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 am a </a:t>
            </a:r>
            <a:r>
              <a:rPr lang="en-US" sz="5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QUESTION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junkie!</a:t>
            </a:r>
          </a:p>
        </p:txBody>
      </p:sp>
    </p:spTree>
    <p:extLst>
      <p:ext uri="{BB962C8B-B14F-4D97-AF65-F5344CB8AC3E}">
        <p14:creationId xmlns:p14="http://schemas.microsoft.com/office/powerpoint/2010/main" val="292909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8811024" cy="6858000"/>
            <a:chOff x="0" y="0"/>
            <a:chExt cx="8811024" cy="6858000"/>
          </a:xfrm>
        </p:grpSpPr>
        <p:pic>
          <p:nvPicPr>
            <p:cNvPr id="5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0" y="0"/>
              <a:ext cx="88110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7696200" cy="4876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Questions: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Make you think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Make you evaluate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Make you grow</a:t>
            </a:r>
          </a:p>
          <a:p>
            <a:pPr lvl="1"/>
            <a:r>
              <a:rPr lang="en-US" sz="2000" b="1" dirty="0">
                <a:latin typeface="Century Gothic" panose="020B0502020202020204" pitchFamily="34" charset="0"/>
              </a:rPr>
              <a:t>A growing faith is a questioning faith</a:t>
            </a:r>
          </a:p>
          <a:p>
            <a:pPr lvl="1"/>
            <a:r>
              <a:rPr lang="en-US" sz="2000" b="1" dirty="0">
                <a:latin typeface="Century Gothic" panose="020B0502020202020204" pitchFamily="34" charset="0"/>
              </a:rPr>
              <a:t>There is a big difference between doubt </a:t>
            </a:r>
          </a:p>
          <a:p>
            <a:pPr marL="0" indent="0">
              <a:buNone/>
            </a:pPr>
            <a:r>
              <a:rPr lang="en-US" sz="2000" b="1" dirty="0">
                <a:latin typeface="Century Gothic" panose="020B0502020202020204" pitchFamily="34" charset="0"/>
              </a:rPr>
              <a:t>                     and a question</a:t>
            </a:r>
            <a:endParaRPr lang="en-US" sz="2400" b="1" dirty="0">
              <a:latin typeface="Century Gothic" panose="020B0502020202020204" pitchFamily="34" charset="0"/>
            </a:endParaRPr>
          </a:p>
          <a:p>
            <a:r>
              <a:rPr lang="en-US" sz="2800" b="1" dirty="0">
                <a:latin typeface="Century Gothic" panose="020B0502020202020204" pitchFamily="34" charset="0"/>
              </a:rPr>
              <a:t>Cause you to learn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Are the first step to change</a:t>
            </a:r>
          </a:p>
          <a:p>
            <a:pPr marL="0" indent="0">
              <a:buNone/>
            </a:pPr>
            <a:r>
              <a:rPr lang="en-US" sz="2400" dirty="0"/>
              <a:t>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52400"/>
            <a:ext cx="8534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I’ve never met a question I didn’t like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sz="4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76878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8811024" cy="6858000"/>
            <a:chOff x="0" y="0"/>
            <a:chExt cx="8811024" cy="6858000"/>
          </a:xfrm>
        </p:grpSpPr>
        <p:pic>
          <p:nvPicPr>
            <p:cNvPr id="5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0" y="0"/>
              <a:ext cx="88110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5900"/>
            <a:ext cx="7696200" cy="4686299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 There are dumb answers, but not questions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 There is a difference between dumb and oblivious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 How do you get smart or right answers?</a:t>
            </a:r>
          </a:p>
          <a:p>
            <a:pPr lvl="2"/>
            <a:r>
              <a:rPr lang="en-US" sz="2400" b="1" dirty="0">
                <a:latin typeface="Century Gothic" panose="020B0502020202020204" pitchFamily="34" charset="0"/>
              </a:rPr>
              <a:t> By asking the right people the right questions</a:t>
            </a:r>
          </a:p>
          <a:p>
            <a:pPr lvl="2"/>
            <a:r>
              <a:rPr lang="en-US" sz="2400" b="1" dirty="0">
                <a:latin typeface="Century Gothic" panose="020B0502020202020204" pitchFamily="34" charset="0"/>
              </a:rPr>
              <a:t> The voice of wisdom and the voice of God is always the same thing  </a:t>
            </a:r>
          </a:p>
          <a:p>
            <a:endParaRPr lang="en-US" sz="28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dirty="0"/>
              <a:t>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52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There is No Such Thing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 a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Dumb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Question</a:t>
            </a:r>
            <a:endParaRPr lang="en-US" sz="48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79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0"/>
            <a:ext cx="6829824" cy="6858000"/>
            <a:chOff x="0" y="0"/>
            <a:chExt cx="6829824" cy="6858000"/>
          </a:xfrm>
        </p:grpSpPr>
        <p:pic>
          <p:nvPicPr>
            <p:cNvPr id="6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0" y="0"/>
              <a:ext cx="68298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14400"/>
            <a:ext cx="5715000" cy="4419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“Do not forsake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wisdom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, and she will protect you; love her, and she will watch over you. 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Wisdom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is supreme; therefore get 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wisdom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.  Through it cost all you have,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[a]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get understanding.  Esteem her, and she will exalt you, embrace her, and she will honor you.”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Prov. 4:6-8 (NIV)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br>
              <a:rPr lang="en-US" dirty="0"/>
            </a:b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[a]:  or Whatever else you get  </a:t>
            </a:r>
          </a:p>
        </p:txBody>
      </p:sp>
    </p:spTree>
    <p:extLst>
      <p:ext uri="{BB962C8B-B14F-4D97-AF65-F5344CB8AC3E}">
        <p14:creationId xmlns:p14="http://schemas.microsoft.com/office/powerpoint/2010/main" val="538947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8811024" cy="6858000"/>
            <a:chOff x="0" y="0"/>
            <a:chExt cx="8811024" cy="6858000"/>
          </a:xfrm>
        </p:grpSpPr>
        <p:pic>
          <p:nvPicPr>
            <p:cNvPr id="5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3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0" y="0"/>
              <a:ext cx="88110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5900"/>
            <a:ext cx="7696200" cy="4686299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>
                <a:latin typeface="Century Gothic" panose="020B0502020202020204" pitchFamily="34" charset="0"/>
              </a:rPr>
              <a:t>He started young (Luke 2:46-52)</a:t>
            </a:r>
          </a:p>
          <a:p>
            <a:r>
              <a:rPr lang="en-US" sz="9600" b="1" dirty="0">
                <a:latin typeface="Century Gothic" panose="020B0502020202020204" pitchFamily="34" charset="0"/>
              </a:rPr>
              <a:t>He continued throughout His earthly ministry using questions to teach and encourage learning (Mt. 16:13-18)</a:t>
            </a:r>
          </a:p>
          <a:p>
            <a:pPr marL="0" indent="0">
              <a:buNone/>
            </a:pPr>
            <a:endParaRPr lang="en-US" sz="9600" b="1" dirty="0">
              <a:latin typeface="Century Gothic" panose="020B0502020202020204" pitchFamily="34" charset="0"/>
            </a:endParaRPr>
          </a:p>
          <a:p>
            <a:r>
              <a:rPr lang="en-US" sz="9600" b="1" dirty="0">
                <a:latin typeface="Century Gothic" panose="020B0502020202020204" pitchFamily="34" charset="0"/>
              </a:rPr>
              <a:t>He used questions in many ways</a:t>
            </a:r>
          </a:p>
          <a:p>
            <a:pPr lvl="2"/>
            <a:r>
              <a:rPr lang="en-US" sz="9600" b="1" dirty="0">
                <a:latin typeface="Century Gothic" panose="020B0502020202020204" pitchFamily="34" charset="0"/>
              </a:rPr>
              <a:t>To teach or make a point</a:t>
            </a:r>
          </a:p>
          <a:p>
            <a:pPr lvl="2"/>
            <a:r>
              <a:rPr lang="en-US" sz="9600" b="1" dirty="0">
                <a:latin typeface="Century Gothic" panose="020B0502020202020204" pitchFamily="34" charset="0"/>
              </a:rPr>
              <a:t>To locate people where they were spiritually</a:t>
            </a:r>
          </a:p>
          <a:p>
            <a:pPr lvl="2"/>
            <a:r>
              <a:rPr lang="en-US" sz="9600" b="1" dirty="0">
                <a:latin typeface="Century Gothic" panose="020B0502020202020204" pitchFamily="34" charset="0"/>
              </a:rPr>
              <a:t>He used questions to get them to think and evaluate</a:t>
            </a:r>
          </a:p>
          <a:p>
            <a:pPr lvl="2"/>
            <a:r>
              <a:rPr lang="en-US" sz="9600" b="1" dirty="0">
                <a:latin typeface="Century Gothic" panose="020B0502020202020204" pitchFamily="34" charset="0"/>
              </a:rPr>
              <a:t>He used questions to produce and encourage change</a:t>
            </a:r>
          </a:p>
          <a:p>
            <a:endParaRPr lang="en-US" sz="4400" b="1" dirty="0">
              <a:latin typeface="Century Gothic" panose="020B0502020202020204" pitchFamily="34" charset="0"/>
            </a:endParaRPr>
          </a:p>
          <a:p>
            <a:endParaRPr lang="en-US" sz="2800" b="1" dirty="0">
              <a:latin typeface="Century Gothic" panose="020B0502020202020204" pitchFamily="34" charset="0"/>
            </a:endParaRPr>
          </a:p>
          <a:p>
            <a:endParaRPr lang="en-US" sz="2800" b="1" dirty="0">
              <a:latin typeface="Century Gothic" panose="020B0502020202020204" pitchFamily="34" charset="0"/>
            </a:endParaRPr>
          </a:p>
          <a:p>
            <a:endParaRPr lang="en-US" sz="2800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400" dirty="0"/>
              <a:t> 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52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Jesus was the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master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at asking the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right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questions. </a:t>
            </a:r>
            <a:endParaRPr lang="en-US" sz="48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0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8811024" cy="6858000"/>
            <a:chOff x="0" y="0"/>
            <a:chExt cx="8811024" cy="6858000"/>
          </a:xfrm>
        </p:grpSpPr>
        <p:pic>
          <p:nvPicPr>
            <p:cNvPr id="5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0" y="0"/>
              <a:ext cx="88110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39096"/>
            <a:ext cx="7696200" cy="4433103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Anytime you are with another leader, you should learn from them</a:t>
            </a:r>
          </a:p>
          <a:p>
            <a:pPr lvl="2"/>
            <a:r>
              <a:rPr lang="en-US" sz="2000" b="1" dirty="0">
                <a:latin typeface="Century Gothic" panose="020B0502020202020204" pitchFamily="34" charset="0"/>
              </a:rPr>
              <a:t>Prepare questions ahead of time</a:t>
            </a:r>
          </a:p>
          <a:p>
            <a:pPr lvl="2"/>
            <a:r>
              <a:rPr lang="en-US" sz="2000" b="1" dirty="0">
                <a:latin typeface="Century Gothic" panose="020B0502020202020204" pitchFamily="34" charset="0"/>
              </a:rPr>
              <a:t>Put in order in case you don’t have time for all questions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Search out others to learn from</a:t>
            </a:r>
          </a:p>
          <a:p>
            <a:pPr lvl="2"/>
            <a:r>
              <a:rPr lang="en-US" sz="2000" b="1" dirty="0">
                <a:latin typeface="Century Gothic" panose="020B0502020202020204" pitchFamily="34" charset="0"/>
              </a:rPr>
              <a:t>Network</a:t>
            </a:r>
          </a:p>
          <a:p>
            <a:pPr lvl="2"/>
            <a:r>
              <a:rPr lang="en-US" sz="2000" b="1" dirty="0">
                <a:latin typeface="Century Gothic" panose="020B0502020202020204" pitchFamily="34" charset="0"/>
              </a:rPr>
              <a:t>Website, forums, and blogs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Regularly email a question to someone you want to learn from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Take advantage of Q &amp; A opportunities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Take advantage of other’s questions</a:t>
            </a:r>
            <a:r>
              <a:rPr lang="en-US" sz="2800" dirty="0"/>
              <a:t>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" y="152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Always take advantage of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opportunities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to learn.</a:t>
            </a:r>
            <a:endParaRPr lang="en-US" sz="48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5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8811024" cy="6858000"/>
            <a:chOff x="0" y="0"/>
            <a:chExt cx="8811024" cy="6858000"/>
          </a:xfrm>
        </p:grpSpPr>
        <p:pic>
          <p:nvPicPr>
            <p:cNvPr id="5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0" y="0"/>
              <a:ext cx="88110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39096"/>
            <a:ext cx="7696200" cy="44331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Ask Questions: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To learn how and why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To understand more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To promote thought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That help you evaluate yourself and your thinking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To grow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To compare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To confirm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To encourage a question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For clarification</a:t>
            </a:r>
          </a:p>
          <a:p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52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What </a:t>
            </a:r>
            <a:r>
              <a:rPr 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kind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of questions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should you ask?</a:t>
            </a:r>
            <a:endParaRPr lang="en-US" sz="48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59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8811024" cy="6858000"/>
            <a:chOff x="0" y="0"/>
            <a:chExt cx="8811024" cy="6858000"/>
          </a:xfrm>
        </p:grpSpPr>
        <p:pic>
          <p:nvPicPr>
            <p:cNvPr id="5" name="Picture 2" descr="http://img.docstoccdn.com/thumb/orig/421827.png"/>
            <p:cNvPicPr>
              <a:picLocks noChangeAspect="1" noChangeArrowheads="1"/>
            </p:cNvPicPr>
            <p:nvPr/>
          </p:nvPicPr>
          <p:blipFill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2165" y="1739096"/>
              <a:ext cx="6828859" cy="5118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Rectangle 5"/>
            <p:cNvSpPr/>
            <p:nvPr/>
          </p:nvSpPr>
          <p:spPr>
            <a:xfrm>
              <a:off x="0" y="0"/>
              <a:ext cx="8811024" cy="2971800"/>
            </a:xfrm>
            <a:prstGeom prst="rect">
              <a:avLst/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84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39096"/>
            <a:ext cx="7696200" cy="443310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Century Gothic" panose="020B0502020202020204" pitchFamily="34" charset="0"/>
              </a:rPr>
              <a:t>What would you do differently?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What are you reading &amp; why is it important? (Book recommendations)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Where do you get ideas? </a:t>
            </a:r>
            <a:br>
              <a:rPr lang="en-US" sz="2800" b="1" dirty="0">
                <a:latin typeface="Century Gothic" panose="020B0502020202020204" pitchFamily="34" charset="0"/>
              </a:rPr>
            </a:br>
            <a:r>
              <a:rPr lang="en-US" sz="2800" b="1" dirty="0">
                <a:latin typeface="Century Gothic" panose="020B0502020202020204" pitchFamily="34" charset="0"/>
              </a:rPr>
              <a:t>(Who/what inspires you?)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What trends and statistics do you watch?</a:t>
            </a:r>
          </a:p>
          <a:p>
            <a:r>
              <a:rPr lang="en-US" sz="2800" b="1" dirty="0">
                <a:latin typeface="Century Gothic" panose="020B0502020202020204" pitchFamily="34" charset="0"/>
              </a:rPr>
              <a:t>What is the secret to your success?</a:t>
            </a:r>
          </a:p>
          <a:p>
            <a:pPr marL="0" indent="0">
              <a:buNone/>
            </a:pPr>
            <a:endParaRPr lang="en-US" sz="2800" b="1" dirty="0">
              <a:latin typeface="Century Gothic" panose="020B0502020202020204" pitchFamily="34" charset="0"/>
            </a:endParaRPr>
          </a:p>
          <a:p>
            <a:endParaRPr lang="en-US" sz="2800" b="1" dirty="0">
              <a:latin typeface="Century Gothic" panose="020B0502020202020204" pitchFamily="34" charset="0"/>
            </a:endParaRPr>
          </a:p>
          <a:p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152400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Favorite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Questions</a:t>
            </a:r>
            <a:endParaRPr lang="en-US" sz="5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01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238</TotalTime>
  <Words>547</Words>
  <Application>Microsoft Macintosh PowerPoint</Application>
  <PresentationFormat>On-screen Show (4:3)</PresentationFormat>
  <Paragraphs>82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Century Gothic</vt:lpstr>
      <vt:lpstr>Wingdings</vt:lpstr>
      <vt:lpstr>Composite</vt:lpstr>
      <vt:lpstr>WHAT are you asking &amp; WHO are  you asking it to?  </vt:lpstr>
      <vt:lpstr>I am a QUESTION  junkie!</vt:lpstr>
      <vt:lpstr>PowerPoint Presentation</vt:lpstr>
      <vt:lpstr>PowerPoint Presentation</vt:lpstr>
      <vt:lpstr>“Do not forsake wisdom, and she will protect you; love her, and she will watch over you.  Wisdom is supreme; therefore get wisdom.  Through it cost all you have, [a] get understanding.  Esteem her, and she will exalt you, embrace her, and she will honor you.” Prov. 4:6-8 (NIV)  [a]:  or Whatever else you get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more you ask,  the more you learn AND The better you get…. at asking QUESTIONS! 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YOU ASKING AND WHO ARE YOU ASKING IT TO????</dc:title>
  <dc:creator>Joel</dc:creator>
  <cp:lastModifiedBy>Microsoft Office User</cp:lastModifiedBy>
  <cp:revision>32</cp:revision>
  <dcterms:created xsi:type="dcterms:W3CDTF">2014-01-09T15:12:25Z</dcterms:created>
  <dcterms:modified xsi:type="dcterms:W3CDTF">2021-05-14T14:47:57Z</dcterms:modified>
</cp:coreProperties>
</file>